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comments/comment1.xml" ContentType="application/vnd.openxmlformats-officedocument.presentationml.comment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comments/comment2.xml" ContentType="application/vnd.openxmlformats-officedocument.presentationml.comment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comments/comment3.xml" ContentType="application/vnd.openxmlformats-officedocument.presentationml.comment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notesSlides/notesSlide2.xml" ContentType="application/vnd.openxmlformats-officedocument.presentationml.notesSlide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comments/comment4.xml" ContentType="application/vnd.openxmlformats-officedocument.presentationml.comment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notesSlides/notesSlide3.xml" ContentType="application/vnd.openxmlformats-officedocument.presentationml.notesSlide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notesSlides/notesSlide4.xml" ContentType="application/vnd.openxmlformats-officedocument.presentationml.notesSlide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notesSlides/notesSlide5.xml" ContentType="application/vnd.openxmlformats-officedocument.presentationml.notesSlide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notesSlides/notesSlide6.xml" ContentType="application/vnd.openxmlformats-officedocument.presentationml.notesSlide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notesSlides/notesSlide7.xml" ContentType="application/vnd.openxmlformats-officedocument.presentationml.notesSlide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notesSlides/notesSlide8.xml" ContentType="application/vnd.openxmlformats-officedocument.presentationml.notesSlide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notesSlides/notesSlide9.xml" ContentType="application/vnd.openxmlformats-officedocument.presentationml.notesSlide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notesSlides/notesSlide10.xml" ContentType="application/vnd.openxmlformats-officedocument.presentationml.notesSlide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notesSlides/notesSlide11.xml" ContentType="application/vnd.openxmlformats-officedocument.presentationml.notesSlide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notesSlides/notesSlide12.xml" ContentType="application/vnd.openxmlformats-officedocument.presentationml.notesSlide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notesSlides/notesSlide13.xml" ContentType="application/vnd.openxmlformats-officedocument.presentationml.notesSlide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comments/comment5.xml" ContentType="application/vnd.openxmlformats-officedocument.presentationml.comment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notesSlides/notesSlide14.xml" ContentType="application/vnd.openxmlformats-officedocument.presentationml.notesSlide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39" r:id="rId1"/>
  </p:sldMasterIdLst>
  <p:notesMasterIdLst>
    <p:notesMasterId r:id="rId54"/>
  </p:notesMasterIdLst>
  <p:sldIdLst>
    <p:sldId id="256" r:id="rId2"/>
    <p:sldId id="331" r:id="rId3"/>
    <p:sldId id="330" r:id="rId4"/>
    <p:sldId id="295" r:id="rId5"/>
    <p:sldId id="327" r:id="rId6"/>
    <p:sldId id="276" r:id="rId7"/>
    <p:sldId id="286" r:id="rId8"/>
    <p:sldId id="310" r:id="rId9"/>
    <p:sldId id="323" r:id="rId10"/>
    <p:sldId id="313" r:id="rId11"/>
    <p:sldId id="305" r:id="rId12"/>
    <p:sldId id="303" r:id="rId13"/>
    <p:sldId id="304" r:id="rId14"/>
    <p:sldId id="317" r:id="rId15"/>
    <p:sldId id="322" r:id="rId16"/>
    <p:sldId id="318" r:id="rId17"/>
    <p:sldId id="300" r:id="rId18"/>
    <p:sldId id="306" r:id="rId19"/>
    <p:sldId id="324" r:id="rId20"/>
    <p:sldId id="307" r:id="rId21"/>
    <p:sldId id="302" r:id="rId22"/>
    <p:sldId id="308" r:id="rId23"/>
    <p:sldId id="294" r:id="rId24"/>
    <p:sldId id="279" r:id="rId25"/>
    <p:sldId id="282" r:id="rId26"/>
    <p:sldId id="309" r:id="rId27"/>
    <p:sldId id="325" r:id="rId28"/>
    <p:sldId id="298" r:id="rId29"/>
    <p:sldId id="296" r:id="rId30"/>
    <p:sldId id="297" r:id="rId31"/>
    <p:sldId id="293" r:id="rId32"/>
    <p:sldId id="268" r:id="rId33"/>
    <p:sldId id="269" r:id="rId34"/>
    <p:sldId id="272" r:id="rId35"/>
    <p:sldId id="275" r:id="rId36"/>
    <p:sldId id="259" r:id="rId37"/>
    <p:sldId id="261" r:id="rId38"/>
    <p:sldId id="262" r:id="rId39"/>
    <p:sldId id="260" r:id="rId40"/>
    <p:sldId id="285" r:id="rId41"/>
    <p:sldId id="287" r:id="rId42"/>
    <p:sldId id="288" r:id="rId43"/>
    <p:sldId id="290" r:id="rId44"/>
    <p:sldId id="291" r:id="rId45"/>
    <p:sldId id="292" r:id="rId46"/>
    <p:sldId id="281" r:id="rId47"/>
    <p:sldId id="258" r:id="rId48"/>
    <p:sldId id="328" r:id="rId49"/>
    <p:sldId id="320" r:id="rId50"/>
    <p:sldId id="321" r:id="rId51"/>
    <p:sldId id="311" r:id="rId52"/>
    <p:sldId id="326" r:id="rId53"/>
  </p:sldIdLst>
  <p:sldSz cx="12192000" cy="6858000"/>
  <p:notesSz cx="7772400" cy="10058400"/>
  <p:custDataLst>
    <p:tags r:id="rId55"/>
  </p:custDataLst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74392EC-2246-8348-BB72-9EBCC6657743}">
          <p14:sldIdLst/>
        </p14:section>
        <p14:section name="Course Structure" id="{5D13DF31-9E71-A44D-83E0-E2930893F8FC}">
          <p14:sldIdLst>
            <p14:sldId id="256"/>
            <p14:sldId id="331"/>
            <p14:sldId id="330"/>
            <p14:sldId id="295"/>
            <p14:sldId id="327"/>
            <p14:sldId id="276"/>
            <p14:sldId id="286"/>
            <p14:sldId id="310"/>
            <p14:sldId id="323"/>
            <p14:sldId id="313"/>
            <p14:sldId id="305"/>
            <p14:sldId id="303"/>
            <p14:sldId id="304"/>
            <p14:sldId id="317"/>
            <p14:sldId id="322"/>
            <p14:sldId id="318"/>
          </p14:sldIdLst>
        </p14:section>
        <p14:section name="Data Science" id="{94B0FEB5-6312-0844-8232-A203BF2D482C}">
          <p14:sldIdLst>
            <p14:sldId id="300"/>
            <p14:sldId id="306"/>
            <p14:sldId id="324"/>
            <p14:sldId id="307"/>
            <p14:sldId id="302"/>
            <p14:sldId id="308"/>
            <p14:sldId id="294"/>
            <p14:sldId id="279"/>
            <p14:sldId id="282"/>
            <p14:sldId id="309"/>
            <p14:sldId id="325"/>
            <p14:sldId id="298"/>
            <p14:sldId id="296"/>
          </p14:sldIdLst>
        </p14:section>
        <p14:section name="Why R?" id="{89547086-37C6-4449-8134-0B39D6A0D844}">
          <p14:sldIdLst>
            <p14:sldId id="297"/>
            <p14:sldId id="293"/>
            <p14:sldId id="268"/>
            <p14:sldId id="269"/>
            <p14:sldId id="272"/>
            <p14:sldId id="275"/>
            <p14:sldId id="259"/>
            <p14:sldId id="261"/>
            <p14:sldId id="262"/>
            <p14:sldId id="260"/>
            <p14:sldId id="285"/>
            <p14:sldId id="287"/>
            <p14:sldId id="288"/>
            <p14:sldId id="290"/>
            <p14:sldId id="291"/>
            <p14:sldId id="292"/>
            <p14:sldId id="281"/>
            <p14:sldId id="258"/>
            <p14:sldId id="328"/>
          </p14:sldIdLst>
        </p14:section>
        <p14:section name="Coda" id="{EC4B0E41-5599-A348-96C6-E91B7C6AB8FC}">
          <p14:sldIdLst>
            <p14:sldId id="320"/>
            <p14:sldId id="321"/>
            <p14:sldId id="31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34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5" autoAdjust="0"/>
    <p:restoredTop sz="94539" autoAdjust="0"/>
  </p:normalViewPr>
  <p:slideViewPr>
    <p:cSldViewPr>
      <p:cViewPr varScale="1">
        <p:scale>
          <a:sx n="101" d="100"/>
          <a:sy n="101" d="100"/>
        </p:scale>
        <p:origin x="200" y="1160"/>
      </p:cViewPr>
      <p:guideLst>
        <p:guide orient="horz" pos="1959"/>
        <p:guide pos="3485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3T14:13:22.264" idx="5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1:57.288" idx="1">
    <p:pos x="0" y="0"/>
    <p:text>Progress Indicator: Ignore this slide</p:text>
  </p:cm>
  <p:cm authorId="1" dt="2018-08-23T14:13:27.426" idx="6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2:04.567" idx="2">
    <p:pos x="0" y="0"/>
    <p:text>Progress Indicator: Ignore this slide</p:text>
  </p:cm>
  <p:cm authorId="1" dt="2018-08-23T14:13:31.185" idx="7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3:05.895" idx="3">
    <p:pos x="0" y="0"/>
    <p:text>Progress Indicator: Ignore this slide</p:text>
  </p:cm>
  <p:cm authorId="1" dt="2018-08-23T14:13:33.885" idx="8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4:11.077" idx="4">
    <p:pos x="0" y="0"/>
    <p:text>Progress Indicator: Ignore this slide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F5E73-4DE2-E44D-8DB5-01C0DF46D90A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25D3-6747-4840-9AB3-0CBD3962F2A3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Ecology</a:t>
          </a:r>
        </a:p>
      </dgm:t>
    </dgm:pt>
    <dgm:pt modelId="{7590029A-1158-D54C-800D-C0B8B6450A83}" type="par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3203F9-E7DF-B343-B84A-4421B4F5BE69}" type="sib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C157D-D631-F249-8445-59640AB0293C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Earth Science</a:t>
          </a:r>
        </a:p>
      </dgm:t>
    </dgm:pt>
    <dgm:pt modelId="{415E798B-2A46-DF46-B006-BF7A3417B696}" type="par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BDFFF2-6F2D-774E-AFBE-75D225CD608C}" type="sib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C1A94-4AB5-0D47-930C-270B2A930500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Sustainable Development</a:t>
          </a:r>
        </a:p>
      </dgm:t>
    </dgm:pt>
    <dgm:pt modelId="{A9D96B98-5DA5-7746-B2CD-CF828975283D}" type="par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CEDB81-FDA0-C64A-A6CD-7A65D6386EBB}" type="sib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D7264-071A-B641-8B34-F575AC21501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Ecology</a:t>
          </a:r>
        </a:p>
      </dgm:t>
    </dgm:pt>
    <dgm:pt modelId="{70850328-0567-A84B-BC23-ADC394D44A5E}" type="par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0ABD8B-A4E7-A947-A15B-1DFC5739B4DB}" type="sib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67C243-A3C9-D44E-91F9-5E4D6095DF94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Geography</a:t>
          </a:r>
        </a:p>
      </dgm:t>
    </dgm:pt>
    <dgm:pt modelId="{2CC1F696-AAAB-464F-83E1-22A87611DF2E}" type="par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18679-67A5-6141-9DC8-4A468B0BF9AD}" type="sib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E41108-7970-7E4E-BF4B-E1834F22A5A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Climate Change Mitigation</a:t>
          </a:r>
        </a:p>
      </dgm:t>
    </dgm:pt>
    <dgm:pt modelId="{6130E1D0-C5D0-8D4B-AE15-060CDFE6C70E}" type="par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C89B2D-C1D8-CA48-8A32-836FB42EE2D9}" type="sib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ED03CD-08CB-9941-981E-BCA7161C9024}" type="pres">
      <dgm:prSet presAssocID="{227F5E73-4DE2-E44D-8DB5-01C0DF46D9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515AB3D-74B7-3B41-93FF-F51E4AE21C4E}" type="pres">
      <dgm:prSet presAssocID="{CC8F25D3-6747-4840-9AB3-0CBD3962F2A3}" presName="Accent1" presStyleCnt="0"/>
      <dgm:spPr/>
    </dgm:pt>
    <dgm:pt modelId="{D873549F-E7AB-9C49-AD1E-2F74F887039E}" type="pres">
      <dgm:prSet presAssocID="{CC8F25D3-6747-4840-9AB3-0CBD3962F2A3}" presName="Accent" presStyleLbl="node1" presStyleIdx="0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B7895BA0-705A-F247-8D55-C54846FA7F8B}" type="pres">
      <dgm:prSet presAssocID="{CC8F25D3-6747-4840-9AB3-0CBD3962F2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B7F14AA7-8BF6-B740-8B1E-A43772BD3005}" type="pres">
      <dgm:prSet presAssocID="{DBE41108-7970-7E4E-BF4B-E1834F22A5AD}" presName="Accent2" presStyleCnt="0"/>
      <dgm:spPr/>
    </dgm:pt>
    <dgm:pt modelId="{6B4610CE-36BB-1E42-83C6-5C3FC18F1DFF}" type="pres">
      <dgm:prSet presAssocID="{DBE41108-7970-7E4E-BF4B-E1834F22A5AD}" presName="Accent" presStyleLbl="node1" presStyleIdx="1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D878B98E-4015-E243-9CE6-8866B23F6DA6}" type="pres">
      <dgm:prSet presAssocID="{DBE41108-7970-7E4E-BF4B-E1834F22A5AD}" presName="Parent2" presStyleLbl="revTx" presStyleIdx="1" presStyleCnt="6" custScaleX="204245" custLinFactNeighborX="25665" custLinFactNeighborY="1657">
        <dgm:presLayoutVars>
          <dgm:chMax val="1"/>
          <dgm:chPref val="1"/>
          <dgm:bulletEnabled val="1"/>
        </dgm:presLayoutVars>
      </dgm:prSet>
      <dgm:spPr/>
    </dgm:pt>
    <dgm:pt modelId="{4621FD56-7A1F-BF46-B215-4EF2467EA727}" type="pres">
      <dgm:prSet presAssocID="{37DC157D-D631-F249-8445-59640AB0293C}" presName="Accent3" presStyleCnt="0"/>
      <dgm:spPr/>
    </dgm:pt>
    <dgm:pt modelId="{74E479AB-F30D-3949-AD99-E208DE7FD56F}" type="pres">
      <dgm:prSet presAssocID="{37DC157D-D631-F249-8445-59640AB0293C}" presName="Accent" presStyleLbl="node1" presStyleIdx="2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C5F5A56A-5D34-E14A-AF75-D070BD00B8CA}" type="pres">
      <dgm:prSet presAssocID="{37DC157D-D631-F249-8445-59640AB0293C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76497036-93A1-0442-980A-C068D4ED094A}" type="pres">
      <dgm:prSet presAssocID="{9BEC1A94-4AB5-0D47-930C-270B2A930500}" presName="Accent4" presStyleCnt="0"/>
      <dgm:spPr/>
    </dgm:pt>
    <dgm:pt modelId="{658DE04E-E321-3E42-AA66-D1F556DFC384}" type="pres">
      <dgm:prSet presAssocID="{9BEC1A94-4AB5-0D47-930C-270B2A930500}" presName="Accent" presStyleLbl="node1" presStyleIdx="3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2EB41063-CE32-274F-85E7-7C56E9FFCE48}" type="pres">
      <dgm:prSet presAssocID="{9BEC1A94-4AB5-0D47-930C-270B2A930500}" presName="Parent4" presStyleLbl="revTx" presStyleIdx="3" presStyleCnt="6" custScaleX="151744" custLinFactNeighborX="9936">
        <dgm:presLayoutVars>
          <dgm:chMax val="1"/>
          <dgm:chPref val="1"/>
          <dgm:bulletEnabled val="1"/>
        </dgm:presLayoutVars>
      </dgm:prSet>
      <dgm:spPr/>
    </dgm:pt>
    <dgm:pt modelId="{FCF076DC-385C-DC41-8A09-B18AA8923D6E}" type="pres">
      <dgm:prSet presAssocID="{00ED7264-071A-B641-8B34-F575AC21501F}" presName="Accent5" presStyleCnt="0"/>
      <dgm:spPr/>
    </dgm:pt>
    <dgm:pt modelId="{DCEE15B2-09AF-F044-9F36-6213230E70B6}" type="pres">
      <dgm:prSet presAssocID="{00ED7264-071A-B641-8B34-F575AC21501F}" presName="Accent" presStyleLbl="node1" presStyleIdx="4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C5353F51-4556-444D-962E-A4AEF16C2E46}" type="pres">
      <dgm:prSet presAssocID="{00ED7264-071A-B641-8B34-F575AC21501F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17F195A6-F1E6-3C42-828E-BA2DED56627E}" type="pres">
      <dgm:prSet presAssocID="{9367C243-A3C9-D44E-91F9-5E4D6095DF94}" presName="Accent6" presStyleCnt="0"/>
      <dgm:spPr/>
    </dgm:pt>
    <dgm:pt modelId="{2672217E-7371-F14E-B72B-28A88C8EC29D}" type="pres">
      <dgm:prSet presAssocID="{9367C243-A3C9-D44E-91F9-5E4D6095DF94}" presName="Accent" presStyleLbl="node1" presStyleIdx="5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88AFA980-D137-2145-807A-101142D2E12C}" type="pres">
      <dgm:prSet presAssocID="{9367C243-A3C9-D44E-91F9-5E4D6095DF94}" presName="Parent6" presStyleLbl="revTx" presStyleIdx="5" presStyleCnt="6" custScaleX="148433">
        <dgm:presLayoutVars>
          <dgm:chMax val="1"/>
          <dgm:chPref val="1"/>
          <dgm:bulletEnabled val="1"/>
        </dgm:presLayoutVars>
      </dgm:prSet>
      <dgm:spPr/>
    </dgm:pt>
  </dgm:ptLst>
  <dgm:cxnLst>
    <dgm:cxn modelId="{A7399F0B-2A5F-A84E-A77D-B191B10F96FE}" type="presOf" srcId="{9BEC1A94-4AB5-0D47-930C-270B2A930500}" destId="{2EB41063-CE32-274F-85E7-7C56E9FFCE48}" srcOrd="0" destOrd="0" presId="urn:microsoft.com/office/officeart/2009/layout/CircleArrowProcess"/>
    <dgm:cxn modelId="{CA3D8C3A-7911-C341-B231-AD5FA5662C5D}" type="presOf" srcId="{DBE41108-7970-7E4E-BF4B-E1834F22A5AD}" destId="{D878B98E-4015-E243-9CE6-8866B23F6DA6}" srcOrd="0" destOrd="0" presId="urn:microsoft.com/office/officeart/2009/layout/CircleArrowProcess"/>
    <dgm:cxn modelId="{4ED9063C-66E1-8744-A317-1F1DCCA53D1F}" type="presOf" srcId="{37DC157D-D631-F249-8445-59640AB0293C}" destId="{C5F5A56A-5D34-E14A-AF75-D070BD00B8CA}" srcOrd="0" destOrd="0" presId="urn:microsoft.com/office/officeart/2009/layout/CircleArrowProcess"/>
    <dgm:cxn modelId="{DADCD84E-9AFD-074D-819C-3431FB9EA0CF}" srcId="{227F5E73-4DE2-E44D-8DB5-01C0DF46D90A}" destId="{9367C243-A3C9-D44E-91F9-5E4D6095DF94}" srcOrd="5" destOrd="0" parTransId="{2CC1F696-AAAB-464F-83E1-22A87611DF2E}" sibTransId="{86A18679-67A5-6141-9DC8-4A468B0BF9AD}"/>
    <dgm:cxn modelId="{90532968-7E87-6B41-8548-6E7F5D474B27}" type="presOf" srcId="{227F5E73-4DE2-E44D-8DB5-01C0DF46D90A}" destId="{0BED03CD-08CB-9941-981E-BCA7161C9024}" srcOrd="0" destOrd="0" presId="urn:microsoft.com/office/officeart/2009/layout/CircleArrowProcess"/>
    <dgm:cxn modelId="{1CC43B74-7870-9E4F-9692-FF8F2FCBE68D}" type="presOf" srcId="{9367C243-A3C9-D44E-91F9-5E4D6095DF94}" destId="{88AFA980-D137-2145-807A-101142D2E12C}" srcOrd="0" destOrd="0" presId="urn:microsoft.com/office/officeart/2009/layout/CircleArrowProcess"/>
    <dgm:cxn modelId="{6B3A3590-6B25-574E-9F30-3A9F1FC6C2CE}" type="presOf" srcId="{CC8F25D3-6747-4840-9AB3-0CBD3962F2A3}" destId="{B7895BA0-705A-F247-8D55-C54846FA7F8B}" srcOrd="0" destOrd="0" presId="urn:microsoft.com/office/officeart/2009/layout/CircleArrowProcess"/>
    <dgm:cxn modelId="{A9E07797-1897-B345-BD04-500B407CE32F}" srcId="{227F5E73-4DE2-E44D-8DB5-01C0DF46D90A}" destId="{9BEC1A94-4AB5-0D47-930C-270B2A930500}" srcOrd="3" destOrd="0" parTransId="{A9D96B98-5DA5-7746-B2CD-CF828975283D}" sibTransId="{16CEDB81-FDA0-C64A-A6CD-7A65D6386EBB}"/>
    <dgm:cxn modelId="{6B7E9798-CA22-664C-A00D-93EF026693EB}" srcId="{227F5E73-4DE2-E44D-8DB5-01C0DF46D90A}" destId="{00ED7264-071A-B641-8B34-F575AC21501F}" srcOrd="4" destOrd="0" parTransId="{70850328-0567-A84B-BC23-ADC394D44A5E}" sibTransId="{E60ABD8B-A4E7-A947-A15B-1DFC5739B4DB}"/>
    <dgm:cxn modelId="{4A2F39BB-3C96-2144-8959-13710A85F5DC}" srcId="{227F5E73-4DE2-E44D-8DB5-01C0DF46D90A}" destId="{DBE41108-7970-7E4E-BF4B-E1834F22A5AD}" srcOrd="1" destOrd="0" parTransId="{6130E1D0-C5D0-8D4B-AE15-060CDFE6C70E}" sibTransId="{9DC89B2D-C1D8-CA48-8A32-836FB42EE2D9}"/>
    <dgm:cxn modelId="{235013CE-3625-F546-BE89-A6A6FD0EB70B}" srcId="{227F5E73-4DE2-E44D-8DB5-01C0DF46D90A}" destId="{CC8F25D3-6747-4840-9AB3-0CBD3962F2A3}" srcOrd="0" destOrd="0" parTransId="{7590029A-1158-D54C-800D-C0B8B6450A83}" sibTransId="{BD3203F9-E7DF-B343-B84A-4421B4F5BE69}"/>
    <dgm:cxn modelId="{840FD2FF-4A00-7B48-92AE-B224EDC5064B}" srcId="{227F5E73-4DE2-E44D-8DB5-01C0DF46D90A}" destId="{37DC157D-D631-F249-8445-59640AB0293C}" srcOrd="2" destOrd="0" parTransId="{415E798B-2A46-DF46-B006-BF7A3417B696}" sibTransId="{E7BDFFF2-6F2D-774E-AFBE-75D225CD608C}"/>
    <dgm:cxn modelId="{8092FFFF-B26C-4144-8AF3-377F86527043}" type="presOf" srcId="{00ED7264-071A-B641-8B34-F575AC21501F}" destId="{C5353F51-4556-444D-962E-A4AEF16C2E46}" srcOrd="0" destOrd="0" presId="urn:microsoft.com/office/officeart/2009/layout/CircleArrowProcess"/>
    <dgm:cxn modelId="{51DFEAF8-C65D-A24B-8C54-28BA39E1CCAA}" type="presParOf" srcId="{0BED03CD-08CB-9941-981E-BCA7161C9024}" destId="{0515AB3D-74B7-3B41-93FF-F51E4AE21C4E}" srcOrd="0" destOrd="0" presId="urn:microsoft.com/office/officeart/2009/layout/CircleArrowProcess"/>
    <dgm:cxn modelId="{A6679520-9B50-154B-A113-4875836E4BDB}" type="presParOf" srcId="{0515AB3D-74B7-3B41-93FF-F51E4AE21C4E}" destId="{D873549F-E7AB-9C49-AD1E-2F74F887039E}" srcOrd="0" destOrd="0" presId="urn:microsoft.com/office/officeart/2009/layout/CircleArrowProcess"/>
    <dgm:cxn modelId="{76781341-39A6-464A-8EC2-A19C36F67C56}" type="presParOf" srcId="{0BED03CD-08CB-9941-981E-BCA7161C9024}" destId="{B7895BA0-705A-F247-8D55-C54846FA7F8B}" srcOrd="1" destOrd="0" presId="urn:microsoft.com/office/officeart/2009/layout/CircleArrowProcess"/>
    <dgm:cxn modelId="{CE9A1D8D-FC87-8844-8045-15BF7017C9B5}" type="presParOf" srcId="{0BED03CD-08CB-9941-981E-BCA7161C9024}" destId="{B7F14AA7-8BF6-B740-8B1E-A43772BD3005}" srcOrd="2" destOrd="0" presId="urn:microsoft.com/office/officeart/2009/layout/CircleArrowProcess"/>
    <dgm:cxn modelId="{BB20BF60-508B-A147-92A0-A8AD98189BA3}" type="presParOf" srcId="{B7F14AA7-8BF6-B740-8B1E-A43772BD3005}" destId="{6B4610CE-36BB-1E42-83C6-5C3FC18F1DFF}" srcOrd="0" destOrd="0" presId="urn:microsoft.com/office/officeart/2009/layout/CircleArrowProcess"/>
    <dgm:cxn modelId="{5A53EBC3-AA23-994F-B2FB-B562C556965C}" type="presParOf" srcId="{0BED03CD-08CB-9941-981E-BCA7161C9024}" destId="{D878B98E-4015-E243-9CE6-8866B23F6DA6}" srcOrd="3" destOrd="0" presId="urn:microsoft.com/office/officeart/2009/layout/CircleArrowProcess"/>
    <dgm:cxn modelId="{9651EEB9-81F5-5843-9AA0-037F1AB05E8D}" type="presParOf" srcId="{0BED03CD-08CB-9941-981E-BCA7161C9024}" destId="{4621FD56-7A1F-BF46-B215-4EF2467EA727}" srcOrd="4" destOrd="0" presId="urn:microsoft.com/office/officeart/2009/layout/CircleArrowProcess"/>
    <dgm:cxn modelId="{E0C26775-0569-0D47-9CDF-DC14460A4032}" type="presParOf" srcId="{4621FD56-7A1F-BF46-B215-4EF2467EA727}" destId="{74E479AB-F30D-3949-AD99-E208DE7FD56F}" srcOrd="0" destOrd="0" presId="urn:microsoft.com/office/officeart/2009/layout/CircleArrowProcess"/>
    <dgm:cxn modelId="{C663D4B6-5BEF-7B47-A9D3-5FA5B7236FB4}" type="presParOf" srcId="{0BED03CD-08CB-9941-981E-BCA7161C9024}" destId="{C5F5A56A-5D34-E14A-AF75-D070BD00B8CA}" srcOrd="5" destOrd="0" presId="urn:microsoft.com/office/officeart/2009/layout/CircleArrowProcess"/>
    <dgm:cxn modelId="{37C970C9-6883-F745-AE86-4FF78EA8BAC7}" type="presParOf" srcId="{0BED03CD-08CB-9941-981E-BCA7161C9024}" destId="{76497036-93A1-0442-980A-C068D4ED094A}" srcOrd="6" destOrd="0" presId="urn:microsoft.com/office/officeart/2009/layout/CircleArrowProcess"/>
    <dgm:cxn modelId="{E9284B77-2A1A-CE44-A650-B4E083806C5A}" type="presParOf" srcId="{76497036-93A1-0442-980A-C068D4ED094A}" destId="{658DE04E-E321-3E42-AA66-D1F556DFC384}" srcOrd="0" destOrd="0" presId="urn:microsoft.com/office/officeart/2009/layout/CircleArrowProcess"/>
    <dgm:cxn modelId="{4F0AA9AD-82E6-764E-9D84-463C5BAB9C22}" type="presParOf" srcId="{0BED03CD-08CB-9941-981E-BCA7161C9024}" destId="{2EB41063-CE32-274F-85E7-7C56E9FFCE48}" srcOrd="7" destOrd="0" presId="urn:microsoft.com/office/officeart/2009/layout/CircleArrowProcess"/>
    <dgm:cxn modelId="{3557367B-11BF-AA4C-920F-15AA7BBB1A88}" type="presParOf" srcId="{0BED03CD-08CB-9941-981E-BCA7161C9024}" destId="{FCF076DC-385C-DC41-8A09-B18AA8923D6E}" srcOrd="8" destOrd="0" presId="urn:microsoft.com/office/officeart/2009/layout/CircleArrowProcess"/>
    <dgm:cxn modelId="{F1F841E2-AC4A-704E-8440-FF3EE5C018AE}" type="presParOf" srcId="{FCF076DC-385C-DC41-8A09-B18AA8923D6E}" destId="{DCEE15B2-09AF-F044-9F36-6213230E70B6}" srcOrd="0" destOrd="0" presId="urn:microsoft.com/office/officeart/2009/layout/CircleArrowProcess"/>
    <dgm:cxn modelId="{FE0778C6-6AB9-C148-87D5-BC3600873C0A}" type="presParOf" srcId="{0BED03CD-08CB-9941-981E-BCA7161C9024}" destId="{C5353F51-4556-444D-962E-A4AEF16C2E46}" srcOrd="9" destOrd="0" presId="urn:microsoft.com/office/officeart/2009/layout/CircleArrowProcess"/>
    <dgm:cxn modelId="{9A689883-66A2-E446-84D6-71327954366B}" type="presParOf" srcId="{0BED03CD-08CB-9941-981E-BCA7161C9024}" destId="{17F195A6-F1E6-3C42-828E-BA2DED56627E}" srcOrd="10" destOrd="0" presId="urn:microsoft.com/office/officeart/2009/layout/CircleArrowProcess"/>
    <dgm:cxn modelId="{1E697954-27C0-AC48-B626-E857EDC1006A}" type="presParOf" srcId="{17F195A6-F1E6-3C42-828E-BA2DED56627E}" destId="{2672217E-7371-F14E-B72B-28A88C8EC29D}" srcOrd="0" destOrd="0" presId="urn:microsoft.com/office/officeart/2009/layout/CircleArrowProcess"/>
    <dgm:cxn modelId="{5A3C4A11-EB0F-E447-8861-B11515912C59}" type="presParOf" srcId="{0BED03CD-08CB-9941-981E-BCA7161C9024}" destId="{88AFA980-D137-2145-807A-101142D2E12C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5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549F-E7AB-9C49-AD1E-2F74F887039E}">
      <dsp:nvSpPr>
        <dsp:cNvPr id="0" name=""/>
        <dsp:cNvSpPr/>
      </dsp:nvSpPr>
      <dsp:spPr>
        <a:xfrm>
          <a:off x="928220" y="386124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95BA0-705A-F247-8D55-C54846FA7F8B}">
      <dsp:nvSpPr>
        <dsp:cNvPr id="0" name=""/>
        <dsp:cNvSpPr/>
      </dsp:nvSpPr>
      <dsp:spPr>
        <a:xfrm>
          <a:off x="1262853" y="935025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Ecology</a:t>
          </a:r>
        </a:p>
      </dsp:txBody>
      <dsp:txXfrm>
        <a:off x="1262853" y="935025"/>
        <a:ext cx="845821" cy="422630"/>
      </dsp:txXfrm>
    </dsp:sp>
    <dsp:sp modelId="{6B4610CE-36BB-1E42-83C6-5C3FC18F1DFF}">
      <dsp:nvSpPr>
        <dsp:cNvPr id="0" name=""/>
        <dsp:cNvSpPr/>
      </dsp:nvSpPr>
      <dsp:spPr>
        <a:xfrm>
          <a:off x="507157" y="1257331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8B98E-4015-E243-9CE6-8866B23F6DA6}">
      <dsp:nvSpPr>
        <dsp:cNvPr id="0" name=""/>
        <dsp:cNvSpPr/>
      </dsp:nvSpPr>
      <dsp:spPr>
        <a:xfrm>
          <a:off x="616301" y="1814964"/>
          <a:ext cx="1727547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Climate Change Mitigation</a:t>
          </a:r>
        </a:p>
      </dsp:txBody>
      <dsp:txXfrm>
        <a:off x="616301" y="1814964"/>
        <a:ext cx="1727547" cy="422630"/>
      </dsp:txXfrm>
    </dsp:sp>
    <dsp:sp modelId="{74E479AB-F30D-3949-AD99-E208DE7FD56F}">
      <dsp:nvSpPr>
        <dsp:cNvPr id="0" name=""/>
        <dsp:cNvSpPr/>
      </dsp:nvSpPr>
      <dsp:spPr>
        <a:xfrm>
          <a:off x="928220" y="213142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A56A-5D34-E14A-AF75-D070BD00B8CA}">
      <dsp:nvSpPr>
        <dsp:cNvPr id="0" name=""/>
        <dsp:cNvSpPr/>
      </dsp:nvSpPr>
      <dsp:spPr>
        <a:xfrm>
          <a:off x="1262853" y="2680321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Earth Science</a:t>
          </a:r>
        </a:p>
      </dsp:txBody>
      <dsp:txXfrm>
        <a:off x="1262853" y="2680321"/>
        <a:ext cx="845821" cy="422630"/>
      </dsp:txXfrm>
    </dsp:sp>
    <dsp:sp modelId="{658DE04E-E321-3E42-AA66-D1F556DFC384}">
      <dsp:nvSpPr>
        <dsp:cNvPr id="0" name=""/>
        <dsp:cNvSpPr/>
      </dsp:nvSpPr>
      <dsp:spPr>
        <a:xfrm>
          <a:off x="507157" y="3004357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41063-CE32-274F-85E7-7C56E9FFCE48}">
      <dsp:nvSpPr>
        <dsp:cNvPr id="0" name=""/>
        <dsp:cNvSpPr/>
      </dsp:nvSpPr>
      <dsp:spPr>
        <a:xfrm>
          <a:off x="705294" y="3553257"/>
          <a:ext cx="1283483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Sustainable Development</a:t>
          </a:r>
        </a:p>
      </dsp:txBody>
      <dsp:txXfrm>
        <a:off x="705294" y="3553257"/>
        <a:ext cx="1283483" cy="422630"/>
      </dsp:txXfrm>
    </dsp:sp>
    <dsp:sp modelId="{DCEE15B2-09AF-F044-9F36-6213230E70B6}">
      <dsp:nvSpPr>
        <dsp:cNvPr id="0" name=""/>
        <dsp:cNvSpPr/>
      </dsp:nvSpPr>
      <dsp:spPr>
        <a:xfrm>
          <a:off x="928220" y="387614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53F51-4556-444D-962E-A4AEF16C2E46}">
      <dsp:nvSpPr>
        <dsp:cNvPr id="0" name=""/>
        <dsp:cNvSpPr/>
      </dsp:nvSpPr>
      <dsp:spPr>
        <a:xfrm>
          <a:off x="1262853" y="4425040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Ecology</a:t>
          </a:r>
        </a:p>
      </dsp:txBody>
      <dsp:txXfrm>
        <a:off x="1262853" y="4425040"/>
        <a:ext cx="845821" cy="422630"/>
      </dsp:txXfrm>
    </dsp:sp>
    <dsp:sp modelId="{2672217E-7371-F14E-B72B-28A88C8EC29D}">
      <dsp:nvSpPr>
        <dsp:cNvPr id="0" name=""/>
        <dsp:cNvSpPr/>
      </dsp:nvSpPr>
      <dsp:spPr>
        <a:xfrm>
          <a:off x="615195" y="4848824"/>
          <a:ext cx="1302138" cy="130306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FA980-D137-2145-807A-101142D2E12C}">
      <dsp:nvSpPr>
        <dsp:cNvPr id="0" name=""/>
        <dsp:cNvSpPr/>
      </dsp:nvSpPr>
      <dsp:spPr>
        <a:xfrm>
          <a:off x="635256" y="5297976"/>
          <a:ext cx="1255478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Geography</a:t>
          </a:r>
        </a:p>
      </dsp:txBody>
      <dsp:txXfrm>
        <a:off x="635256" y="5297976"/>
        <a:ext cx="1255478" cy="42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42925" y="763588"/>
            <a:ext cx="666273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4B0D4-0F13-F242-B484-3E5293334EA3}" type="slidenum">
              <a:rPr lang="en-GB"/>
              <a:pPr/>
              <a:t>36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E1CFA-9107-5644-8ABF-588A5BB9DFD8}" type="slidenum">
              <a:rPr lang="en-GB"/>
              <a:pPr/>
              <a:t>37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7294B-4519-2043-BE1A-4EB0923EFBF5}" type="slidenum">
              <a:rPr lang="en-GB"/>
              <a:pPr/>
              <a:t>38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9BA3E-31AA-EA41-9505-004547BE8F8C}" type="slidenum">
              <a:rPr lang="en-GB"/>
              <a:pPr/>
              <a:t>39</a:t>
            </a:fld>
            <a:endParaRPr lang="en-GB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75AE5-FE6D-8643-B8F2-99F1B42E0806}" type="slidenum">
              <a:rPr lang="en-GB"/>
              <a:pPr/>
              <a:t>47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Shiang-yu</a:t>
            </a:r>
            <a:r>
              <a:rPr lang="en-US" dirty="0"/>
              <a:t> Jiang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0D039-266A-42DF-A3C4-80F1C015F2A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0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B9169-B79A-B448-800C-B4373C93F61F}" type="slidenum">
              <a:rPr lang="en-GB"/>
              <a:pPr/>
              <a:t>30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CC0460-9E79-2B48-87D9-03A1F598BB5D}" type="slidenum">
              <a:rPr lang="en-GB"/>
              <a:pPr/>
              <a:t>31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31EB2-79CE-B243-8928-360A8917F42D}" type="slidenum">
              <a:rPr lang="en-GB"/>
              <a:pPr/>
              <a:t>32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9DDAB-69CC-264D-BDCA-1DBE431ED9AC}" type="slidenum">
              <a:rPr lang="en-GB"/>
              <a:pPr/>
              <a:t>33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1738" cy="37544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D0F53-947D-7941-A3BC-7C5FD74B0434}" type="slidenum">
              <a:rPr lang="en-GB"/>
              <a:pPr/>
              <a:t>34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1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3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 algn="ctr">
              <a:buNone/>
              <a:defRPr sz="2398"/>
            </a:lvl2pPr>
            <a:lvl3pPr marL="913671" indent="0" algn="ctr">
              <a:buNone/>
              <a:defRPr sz="2398"/>
            </a:lvl3pPr>
            <a:lvl4pPr marL="1370507" indent="0" algn="ctr">
              <a:buNone/>
              <a:defRPr sz="1999"/>
            </a:lvl4pPr>
            <a:lvl5pPr marL="1827343" indent="0" algn="ctr">
              <a:buNone/>
              <a:defRPr sz="1999"/>
            </a:lvl5pPr>
            <a:lvl6pPr marL="2284178" indent="0" algn="ctr">
              <a:buNone/>
              <a:defRPr sz="1999"/>
            </a:lvl6pPr>
            <a:lvl7pPr marL="2741013" indent="0" algn="ctr">
              <a:buNone/>
              <a:defRPr sz="1999"/>
            </a:lvl7pPr>
            <a:lvl8pPr marL="3197849" indent="0" algn="ctr">
              <a:buNone/>
              <a:defRPr sz="1999"/>
            </a:lvl8pPr>
            <a:lvl9pPr marL="3654684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1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742248" indent="-285480" rtl="0">
              <a:defRPr/>
            </a:lvl2pPr>
            <a:lvl3pPr marL="1141921" indent="-228385" rtl="0">
              <a:defRPr/>
            </a:lvl3pPr>
            <a:lvl4pPr marL="1598687" indent="-228385" rtl="0">
              <a:defRPr/>
            </a:lvl4pPr>
            <a:lvl5pPr rtl="0">
              <a:defRPr sz="1814"/>
            </a:lvl5pPr>
            <a:lvl6pPr rtl="0">
              <a:defRPr sz="1814"/>
            </a:lvl6pPr>
            <a:lvl7pPr rtl="0">
              <a:defRPr sz="1814"/>
            </a:lvl7pPr>
            <a:lvl8pPr rtl="0">
              <a:defRPr sz="1814"/>
            </a:lvl8pPr>
            <a:lvl9pPr rtl="0"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3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4453129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6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050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34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1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01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84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468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9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1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1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239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1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7"/>
            </a:lvl1pPr>
            <a:lvl2pPr marL="456836" indent="0">
              <a:buNone/>
              <a:defRPr sz="2797"/>
            </a:lvl2pPr>
            <a:lvl3pPr marL="913671" indent="0">
              <a:buNone/>
              <a:defRPr sz="2398"/>
            </a:lvl3pPr>
            <a:lvl4pPr marL="1370507" indent="0">
              <a:buNone/>
              <a:defRPr sz="1999"/>
            </a:lvl4pPr>
            <a:lvl5pPr marL="1827343" indent="0">
              <a:buNone/>
              <a:defRPr sz="1999"/>
            </a:lvl5pPr>
            <a:lvl6pPr marL="2284178" indent="0">
              <a:buNone/>
              <a:defRPr sz="1999"/>
            </a:lvl6pPr>
            <a:lvl7pPr marL="2741013" indent="0">
              <a:buNone/>
              <a:defRPr sz="1999"/>
            </a:lvl7pPr>
            <a:lvl8pPr marL="3197849" indent="0">
              <a:buNone/>
              <a:defRPr sz="1999"/>
            </a:lvl8pPr>
            <a:lvl9pPr marL="3654684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5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99"/>
              </a:spcAft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654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146145"/>
            <a:ext cx="10058401" cy="47229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9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79" y="10796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</p:sldLayoutIdLst>
  <p:txStyles>
    <p:titleStyle>
      <a:lvl1pPr algn="l" defTabSz="913671" rtl="0" eaLnBrk="1" latinLnBrk="0" hangingPunct="1">
        <a:lnSpc>
          <a:spcPct val="85000"/>
        </a:lnSpc>
        <a:spcBef>
          <a:spcPct val="0"/>
        </a:spcBef>
        <a:buNone/>
        <a:defRPr sz="4796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367" indent="-91367" algn="l" defTabSz="913671" rtl="0" eaLnBrk="1" latinLnBrk="0" hangingPunct="1">
        <a:lnSpc>
          <a:spcPct val="90000"/>
        </a:lnSpc>
        <a:spcBef>
          <a:spcPts val="1199"/>
        </a:spcBef>
        <a:spcAft>
          <a:spcPts val="19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741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476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210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1945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123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896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880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8645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36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671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7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34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8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01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9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684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slide" Target="slide11.xml"/><Relationship Id="rId68" Type="http://schemas.openxmlformats.org/officeDocument/2006/relationships/slide" Target="slide17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17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53" Type="http://schemas.openxmlformats.org/officeDocument/2006/relationships/slideLayout" Target="../slideLayouts/slideLayout2.xml"/><Relationship Id="rId58" Type="http://schemas.openxmlformats.org/officeDocument/2006/relationships/slide" Target="slide6.xml"/><Relationship Id="rId74" Type="http://schemas.openxmlformats.org/officeDocument/2006/relationships/slide" Target="slide24.xml"/><Relationship Id="rId79" Type="http://schemas.openxmlformats.org/officeDocument/2006/relationships/slide" Target="slide30.xml"/><Relationship Id="rId5" Type="http://schemas.openxmlformats.org/officeDocument/2006/relationships/tags" Target="../tags/tag6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64" Type="http://schemas.openxmlformats.org/officeDocument/2006/relationships/slide" Target="slide12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slide" Target="slide7.xml"/><Relationship Id="rId67" Type="http://schemas.openxmlformats.org/officeDocument/2006/relationships/slide" Target="slide16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notesSlide" Target="../notesSlides/notesSlide1.xml"/><Relationship Id="rId62" Type="http://schemas.openxmlformats.org/officeDocument/2006/relationships/slide" Target="slide10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slide" Target="slide4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slide" Target="slide8.xml"/><Relationship Id="rId65" Type="http://schemas.openxmlformats.org/officeDocument/2006/relationships/slide" Target="slide13.xml"/><Relationship Id="rId73" Type="http://schemas.openxmlformats.org/officeDocument/2006/relationships/slide" Target="slide23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image" Target="../media/image1.png"/><Relationship Id="rId76" Type="http://schemas.openxmlformats.org/officeDocument/2006/relationships/slide" Target="slide27.xml"/><Relationship Id="rId97" Type="http://schemas.openxmlformats.org/officeDocument/2006/relationships/slide" Target="slide49.xml"/><Relationship Id="rId7" Type="http://schemas.openxmlformats.org/officeDocument/2006/relationships/tags" Target="../tags/tag8.xml"/><Relationship Id="rId71" Type="http://schemas.openxmlformats.org/officeDocument/2006/relationships/slide" Target="slide20.xml"/><Relationship Id="rId92" Type="http://schemas.openxmlformats.org/officeDocument/2006/relationships/slide" Target="slide44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4" Type="http://schemas.openxmlformats.org/officeDocument/2006/relationships/tags" Target="../tags/tag25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66" Type="http://schemas.openxmlformats.org/officeDocument/2006/relationships/slide" Target="slide14.xml"/><Relationship Id="rId87" Type="http://schemas.openxmlformats.org/officeDocument/2006/relationships/slide" Target="slide38.xml"/><Relationship Id="rId61" Type="http://schemas.openxmlformats.org/officeDocument/2006/relationships/slide" Target="slide9.xml"/><Relationship Id="rId82" Type="http://schemas.openxmlformats.org/officeDocument/2006/relationships/slide" Target="slide33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56" Type="http://schemas.openxmlformats.org/officeDocument/2006/relationships/slide" Target="slide1.xml"/><Relationship Id="rId77" Type="http://schemas.openxmlformats.org/officeDocument/2006/relationships/slide" Target="slide28.xml"/><Relationship Id="rId100" Type="http://schemas.openxmlformats.org/officeDocument/2006/relationships/slide" Target="slide52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slide" Target="slide21.xml"/><Relationship Id="rId93" Type="http://schemas.openxmlformats.org/officeDocument/2006/relationships/slide" Target="slide45.xml"/><Relationship Id="rId98" Type="http://schemas.openxmlformats.org/officeDocument/2006/relationships/slide" Target="slide50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86.xml"/><Relationship Id="rId21" Type="http://schemas.openxmlformats.org/officeDocument/2006/relationships/tags" Target="../tags/tag381.xml"/><Relationship Id="rId42" Type="http://schemas.openxmlformats.org/officeDocument/2006/relationships/tags" Target="../tags/tag402.xml"/><Relationship Id="rId47" Type="http://schemas.openxmlformats.org/officeDocument/2006/relationships/tags" Target="../tags/tag407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376.xml"/><Relationship Id="rId11" Type="http://schemas.openxmlformats.org/officeDocument/2006/relationships/tags" Target="../tags/tag371.xml"/><Relationship Id="rId32" Type="http://schemas.openxmlformats.org/officeDocument/2006/relationships/tags" Target="../tags/tag392.xml"/><Relationship Id="rId37" Type="http://schemas.openxmlformats.org/officeDocument/2006/relationships/tags" Target="../tags/tag397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365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382.xml"/><Relationship Id="rId27" Type="http://schemas.openxmlformats.org/officeDocument/2006/relationships/tags" Target="../tags/tag387.xml"/><Relationship Id="rId43" Type="http://schemas.openxmlformats.org/officeDocument/2006/relationships/tags" Target="../tags/tag403.xml"/><Relationship Id="rId48" Type="http://schemas.openxmlformats.org/officeDocument/2006/relationships/tags" Target="../tags/tag408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363.xml"/><Relationship Id="rId12" Type="http://schemas.openxmlformats.org/officeDocument/2006/relationships/tags" Target="../tags/tag372.xml"/><Relationship Id="rId17" Type="http://schemas.openxmlformats.org/officeDocument/2006/relationships/tags" Target="../tags/tag377.xml"/><Relationship Id="rId25" Type="http://schemas.openxmlformats.org/officeDocument/2006/relationships/tags" Target="../tags/tag385.xml"/><Relationship Id="rId33" Type="http://schemas.openxmlformats.org/officeDocument/2006/relationships/tags" Target="../tags/tag393.xml"/><Relationship Id="rId38" Type="http://schemas.openxmlformats.org/officeDocument/2006/relationships/tags" Target="../tags/tag398.xml"/><Relationship Id="rId46" Type="http://schemas.openxmlformats.org/officeDocument/2006/relationships/tags" Target="../tags/tag406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380.xml"/><Relationship Id="rId41" Type="http://schemas.openxmlformats.org/officeDocument/2006/relationships/tags" Target="../tags/tag401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15" Type="http://schemas.openxmlformats.org/officeDocument/2006/relationships/tags" Target="../tags/tag375.xml"/><Relationship Id="rId23" Type="http://schemas.openxmlformats.org/officeDocument/2006/relationships/tags" Target="../tags/tag383.xml"/><Relationship Id="rId28" Type="http://schemas.openxmlformats.org/officeDocument/2006/relationships/tags" Target="../tags/tag388.xml"/><Relationship Id="rId36" Type="http://schemas.openxmlformats.org/officeDocument/2006/relationships/tags" Target="../tags/tag396.xml"/><Relationship Id="rId49" Type="http://schemas.openxmlformats.org/officeDocument/2006/relationships/tags" Target="../tags/tag409.xml"/><Relationship Id="rId57" Type="http://schemas.openxmlformats.org/officeDocument/2006/relationships/slide" Target="slide8.xml"/><Relationship Id="rId10" Type="http://schemas.openxmlformats.org/officeDocument/2006/relationships/tags" Target="../tags/tag370.xml"/><Relationship Id="rId31" Type="http://schemas.openxmlformats.org/officeDocument/2006/relationships/tags" Target="../tags/tag391.xml"/><Relationship Id="rId44" Type="http://schemas.openxmlformats.org/officeDocument/2006/relationships/tags" Target="../tags/tag404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364.xml"/><Relationship Id="rId9" Type="http://schemas.openxmlformats.org/officeDocument/2006/relationships/tags" Target="../tags/tag369.xml"/><Relationship Id="rId13" Type="http://schemas.openxmlformats.org/officeDocument/2006/relationships/tags" Target="../tags/tag373.xml"/><Relationship Id="rId18" Type="http://schemas.openxmlformats.org/officeDocument/2006/relationships/tags" Target="../tags/tag378.xml"/><Relationship Id="rId39" Type="http://schemas.openxmlformats.org/officeDocument/2006/relationships/tags" Target="../tags/tag399.xml"/><Relationship Id="rId34" Type="http://schemas.openxmlformats.org/officeDocument/2006/relationships/tags" Target="../tags/tag394.xml"/><Relationship Id="rId50" Type="http://schemas.openxmlformats.org/officeDocument/2006/relationships/tags" Target="../tags/tag410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367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362.xml"/><Relationship Id="rId29" Type="http://schemas.openxmlformats.org/officeDocument/2006/relationships/tags" Target="../tags/tag389.xml"/><Relationship Id="rId24" Type="http://schemas.openxmlformats.org/officeDocument/2006/relationships/tags" Target="../tags/tag384.xml"/><Relationship Id="rId40" Type="http://schemas.openxmlformats.org/officeDocument/2006/relationships/tags" Target="../tags/tag400.xml"/><Relationship Id="rId45" Type="http://schemas.openxmlformats.org/officeDocument/2006/relationships/tags" Target="../tags/tag405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379.xml"/><Relationship Id="rId14" Type="http://schemas.openxmlformats.org/officeDocument/2006/relationships/tags" Target="../tags/tag374.xml"/><Relationship Id="rId30" Type="http://schemas.openxmlformats.org/officeDocument/2006/relationships/tags" Target="../tags/tag390.xml"/><Relationship Id="rId35" Type="http://schemas.openxmlformats.org/officeDocument/2006/relationships/tags" Target="../tags/tag395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368.xml"/><Relationship Id="rId51" Type="http://schemas.openxmlformats.org/officeDocument/2006/relationships/tags" Target="../tags/tag411.xml"/><Relationship Id="rId72" Type="http://schemas.openxmlformats.org/officeDocument/2006/relationships/slide" Target="slide25.xml"/><Relationship Id="rId93" Type="http://schemas.openxmlformats.org/officeDocument/2006/relationships/slide" Target="slide4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437.xml"/><Relationship Id="rId21" Type="http://schemas.openxmlformats.org/officeDocument/2006/relationships/tags" Target="../tags/tag432.xml"/><Relationship Id="rId42" Type="http://schemas.openxmlformats.org/officeDocument/2006/relationships/tags" Target="../tags/tag453.xml"/><Relationship Id="rId47" Type="http://schemas.openxmlformats.org/officeDocument/2006/relationships/tags" Target="../tags/tag458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427.xml"/><Relationship Id="rId11" Type="http://schemas.openxmlformats.org/officeDocument/2006/relationships/tags" Target="../tags/tag422.xml"/><Relationship Id="rId32" Type="http://schemas.openxmlformats.org/officeDocument/2006/relationships/tags" Target="../tags/tag443.xml"/><Relationship Id="rId37" Type="http://schemas.openxmlformats.org/officeDocument/2006/relationships/tags" Target="../tags/tag448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416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433.xml"/><Relationship Id="rId27" Type="http://schemas.openxmlformats.org/officeDocument/2006/relationships/tags" Target="../tags/tag438.xml"/><Relationship Id="rId43" Type="http://schemas.openxmlformats.org/officeDocument/2006/relationships/tags" Target="../tags/tag454.xml"/><Relationship Id="rId48" Type="http://schemas.openxmlformats.org/officeDocument/2006/relationships/tags" Target="../tags/tag459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414.xml"/><Relationship Id="rId12" Type="http://schemas.openxmlformats.org/officeDocument/2006/relationships/tags" Target="../tags/tag423.xml"/><Relationship Id="rId17" Type="http://schemas.openxmlformats.org/officeDocument/2006/relationships/tags" Target="../tags/tag428.xml"/><Relationship Id="rId25" Type="http://schemas.openxmlformats.org/officeDocument/2006/relationships/tags" Target="../tags/tag436.xml"/><Relationship Id="rId33" Type="http://schemas.openxmlformats.org/officeDocument/2006/relationships/tags" Target="../tags/tag444.xml"/><Relationship Id="rId38" Type="http://schemas.openxmlformats.org/officeDocument/2006/relationships/tags" Target="../tags/tag449.xml"/><Relationship Id="rId46" Type="http://schemas.openxmlformats.org/officeDocument/2006/relationships/tags" Target="../tags/tag457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431.xml"/><Relationship Id="rId41" Type="http://schemas.openxmlformats.org/officeDocument/2006/relationships/tags" Target="../tags/tag452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15" Type="http://schemas.openxmlformats.org/officeDocument/2006/relationships/tags" Target="../tags/tag426.xml"/><Relationship Id="rId23" Type="http://schemas.openxmlformats.org/officeDocument/2006/relationships/tags" Target="../tags/tag434.xml"/><Relationship Id="rId28" Type="http://schemas.openxmlformats.org/officeDocument/2006/relationships/tags" Target="../tags/tag439.xml"/><Relationship Id="rId36" Type="http://schemas.openxmlformats.org/officeDocument/2006/relationships/tags" Target="../tags/tag447.xml"/><Relationship Id="rId49" Type="http://schemas.openxmlformats.org/officeDocument/2006/relationships/tags" Target="../tags/tag460.xml"/><Relationship Id="rId57" Type="http://schemas.openxmlformats.org/officeDocument/2006/relationships/slide" Target="slide8.xml"/><Relationship Id="rId10" Type="http://schemas.openxmlformats.org/officeDocument/2006/relationships/tags" Target="../tags/tag421.xml"/><Relationship Id="rId31" Type="http://schemas.openxmlformats.org/officeDocument/2006/relationships/tags" Target="../tags/tag442.xml"/><Relationship Id="rId44" Type="http://schemas.openxmlformats.org/officeDocument/2006/relationships/tags" Target="../tags/tag455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415.xml"/><Relationship Id="rId9" Type="http://schemas.openxmlformats.org/officeDocument/2006/relationships/tags" Target="../tags/tag420.xml"/><Relationship Id="rId13" Type="http://schemas.openxmlformats.org/officeDocument/2006/relationships/tags" Target="../tags/tag424.xml"/><Relationship Id="rId18" Type="http://schemas.openxmlformats.org/officeDocument/2006/relationships/tags" Target="../tags/tag429.xml"/><Relationship Id="rId39" Type="http://schemas.openxmlformats.org/officeDocument/2006/relationships/tags" Target="../tags/tag450.xml"/><Relationship Id="rId34" Type="http://schemas.openxmlformats.org/officeDocument/2006/relationships/tags" Target="../tags/tag445.xml"/><Relationship Id="rId50" Type="http://schemas.openxmlformats.org/officeDocument/2006/relationships/tags" Target="../tags/tag461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418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413.xml"/><Relationship Id="rId29" Type="http://schemas.openxmlformats.org/officeDocument/2006/relationships/tags" Target="../tags/tag440.xml"/><Relationship Id="rId24" Type="http://schemas.openxmlformats.org/officeDocument/2006/relationships/tags" Target="../tags/tag435.xml"/><Relationship Id="rId40" Type="http://schemas.openxmlformats.org/officeDocument/2006/relationships/tags" Target="../tags/tag451.xml"/><Relationship Id="rId45" Type="http://schemas.openxmlformats.org/officeDocument/2006/relationships/tags" Target="../tags/tag456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430.xml"/><Relationship Id="rId14" Type="http://schemas.openxmlformats.org/officeDocument/2006/relationships/tags" Target="../tags/tag425.xml"/><Relationship Id="rId30" Type="http://schemas.openxmlformats.org/officeDocument/2006/relationships/tags" Target="../tags/tag441.xml"/><Relationship Id="rId35" Type="http://schemas.openxmlformats.org/officeDocument/2006/relationships/tags" Target="../tags/tag446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419.xml"/><Relationship Id="rId51" Type="http://schemas.openxmlformats.org/officeDocument/2006/relationships/tags" Target="../tags/tag462.xml"/><Relationship Id="rId72" Type="http://schemas.openxmlformats.org/officeDocument/2006/relationships/slide" Target="slide25.xml"/><Relationship Id="rId93" Type="http://schemas.openxmlformats.org/officeDocument/2006/relationships/slide" Target="slide48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488.xml"/><Relationship Id="rId21" Type="http://schemas.openxmlformats.org/officeDocument/2006/relationships/tags" Target="../tags/tag483.xml"/><Relationship Id="rId42" Type="http://schemas.openxmlformats.org/officeDocument/2006/relationships/tags" Target="../tags/tag504.xml"/><Relationship Id="rId47" Type="http://schemas.openxmlformats.org/officeDocument/2006/relationships/tags" Target="../tags/tag509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478.xml"/><Relationship Id="rId11" Type="http://schemas.openxmlformats.org/officeDocument/2006/relationships/tags" Target="../tags/tag473.xml"/><Relationship Id="rId32" Type="http://schemas.openxmlformats.org/officeDocument/2006/relationships/tags" Target="../tags/tag494.xml"/><Relationship Id="rId37" Type="http://schemas.openxmlformats.org/officeDocument/2006/relationships/tags" Target="../tags/tag499.xml"/><Relationship Id="rId53" Type="http://schemas.openxmlformats.org/officeDocument/2006/relationships/image" Target="../media/image6.png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467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484.xml"/><Relationship Id="rId27" Type="http://schemas.openxmlformats.org/officeDocument/2006/relationships/tags" Target="../tags/tag489.xml"/><Relationship Id="rId43" Type="http://schemas.openxmlformats.org/officeDocument/2006/relationships/tags" Target="../tags/tag505.xml"/><Relationship Id="rId48" Type="http://schemas.openxmlformats.org/officeDocument/2006/relationships/tags" Target="../tags/tag510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465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tags" Target="../tags/tag487.xml"/><Relationship Id="rId33" Type="http://schemas.openxmlformats.org/officeDocument/2006/relationships/tags" Target="../tags/tag495.xml"/><Relationship Id="rId38" Type="http://schemas.openxmlformats.org/officeDocument/2006/relationships/tags" Target="../tags/tag500.xml"/><Relationship Id="rId46" Type="http://schemas.openxmlformats.org/officeDocument/2006/relationships/tags" Target="../tags/tag508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482.xml"/><Relationship Id="rId41" Type="http://schemas.openxmlformats.org/officeDocument/2006/relationships/tags" Target="../tags/tag503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5" Type="http://schemas.openxmlformats.org/officeDocument/2006/relationships/tags" Target="../tags/tag477.xml"/><Relationship Id="rId23" Type="http://schemas.openxmlformats.org/officeDocument/2006/relationships/tags" Target="../tags/tag485.xml"/><Relationship Id="rId28" Type="http://schemas.openxmlformats.org/officeDocument/2006/relationships/tags" Target="../tags/tag490.xml"/><Relationship Id="rId36" Type="http://schemas.openxmlformats.org/officeDocument/2006/relationships/tags" Target="../tags/tag498.xml"/><Relationship Id="rId49" Type="http://schemas.openxmlformats.org/officeDocument/2006/relationships/tags" Target="../tags/tag511.xml"/><Relationship Id="rId57" Type="http://schemas.openxmlformats.org/officeDocument/2006/relationships/slide" Target="slide7.xml"/><Relationship Id="rId10" Type="http://schemas.openxmlformats.org/officeDocument/2006/relationships/tags" Target="../tags/tag472.xml"/><Relationship Id="rId31" Type="http://schemas.openxmlformats.org/officeDocument/2006/relationships/tags" Target="../tags/tag493.xml"/><Relationship Id="rId44" Type="http://schemas.openxmlformats.org/officeDocument/2006/relationships/tags" Target="../tags/tag506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39" Type="http://schemas.openxmlformats.org/officeDocument/2006/relationships/tags" Target="../tags/tag501.xml"/><Relationship Id="rId34" Type="http://schemas.openxmlformats.org/officeDocument/2006/relationships/tags" Target="../tags/tag496.xml"/><Relationship Id="rId50" Type="http://schemas.openxmlformats.org/officeDocument/2006/relationships/tags" Target="../tags/tag512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469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464.xml"/><Relationship Id="rId29" Type="http://schemas.openxmlformats.org/officeDocument/2006/relationships/tags" Target="../tags/tag491.xml"/><Relationship Id="rId24" Type="http://schemas.openxmlformats.org/officeDocument/2006/relationships/tags" Target="../tags/tag486.xml"/><Relationship Id="rId40" Type="http://schemas.openxmlformats.org/officeDocument/2006/relationships/tags" Target="../tags/tag502.xml"/><Relationship Id="rId45" Type="http://schemas.openxmlformats.org/officeDocument/2006/relationships/tags" Target="../tags/tag507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481.xml"/><Relationship Id="rId14" Type="http://schemas.openxmlformats.org/officeDocument/2006/relationships/tags" Target="../tags/tag476.xml"/><Relationship Id="rId30" Type="http://schemas.openxmlformats.org/officeDocument/2006/relationships/tags" Target="../tags/tag492.xml"/><Relationship Id="rId35" Type="http://schemas.openxmlformats.org/officeDocument/2006/relationships/tags" Target="../tags/tag497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470.xml"/><Relationship Id="rId51" Type="http://schemas.openxmlformats.org/officeDocument/2006/relationships/tags" Target="../tags/tag513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539.xml"/><Relationship Id="rId21" Type="http://schemas.openxmlformats.org/officeDocument/2006/relationships/tags" Target="../tags/tag534.xml"/><Relationship Id="rId42" Type="http://schemas.openxmlformats.org/officeDocument/2006/relationships/tags" Target="../tags/tag555.xml"/><Relationship Id="rId47" Type="http://schemas.openxmlformats.org/officeDocument/2006/relationships/tags" Target="../tags/tag560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529.xml"/><Relationship Id="rId11" Type="http://schemas.openxmlformats.org/officeDocument/2006/relationships/tags" Target="../tags/tag524.xml"/><Relationship Id="rId32" Type="http://schemas.openxmlformats.org/officeDocument/2006/relationships/tags" Target="../tags/tag545.xml"/><Relationship Id="rId37" Type="http://schemas.openxmlformats.org/officeDocument/2006/relationships/tags" Target="../tags/tag550.xml"/><Relationship Id="rId53" Type="http://schemas.openxmlformats.org/officeDocument/2006/relationships/image" Target="../media/image7.png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518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535.xml"/><Relationship Id="rId27" Type="http://schemas.openxmlformats.org/officeDocument/2006/relationships/tags" Target="../tags/tag540.xml"/><Relationship Id="rId43" Type="http://schemas.openxmlformats.org/officeDocument/2006/relationships/tags" Target="../tags/tag556.xml"/><Relationship Id="rId48" Type="http://schemas.openxmlformats.org/officeDocument/2006/relationships/tags" Target="../tags/tag561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516.xml"/><Relationship Id="rId12" Type="http://schemas.openxmlformats.org/officeDocument/2006/relationships/tags" Target="../tags/tag525.xml"/><Relationship Id="rId17" Type="http://schemas.openxmlformats.org/officeDocument/2006/relationships/tags" Target="../tags/tag530.xml"/><Relationship Id="rId25" Type="http://schemas.openxmlformats.org/officeDocument/2006/relationships/tags" Target="../tags/tag538.xml"/><Relationship Id="rId33" Type="http://schemas.openxmlformats.org/officeDocument/2006/relationships/tags" Target="../tags/tag546.xml"/><Relationship Id="rId38" Type="http://schemas.openxmlformats.org/officeDocument/2006/relationships/tags" Target="../tags/tag551.xml"/><Relationship Id="rId46" Type="http://schemas.openxmlformats.org/officeDocument/2006/relationships/tags" Target="../tags/tag559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533.xml"/><Relationship Id="rId41" Type="http://schemas.openxmlformats.org/officeDocument/2006/relationships/tags" Target="../tags/tag554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514.xml"/><Relationship Id="rId6" Type="http://schemas.openxmlformats.org/officeDocument/2006/relationships/tags" Target="../tags/tag519.xml"/><Relationship Id="rId15" Type="http://schemas.openxmlformats.org/officeDocument/2006/relationships/tags" Target="../tags/tag528.xml"/><Relationship Id="rId23" Type="http://schemas.openxmlformats.org/officeDocument/2006/relationships/tags" Target="../tags/tag536.xml"/><Relationship Id="rId28" Type="http://schemas.openxmlformats.org/officeDocument/2006/relationships/tags" Target="../tags/tag541.xml"/><Relationship Id="rId36" Type="http://schemas.openxmlformats.org/officeDocument/2006/relationships/tags" Target="../tags/tag549.xml"/><Relationship Id="rId49" Type="http://schemas.openxmlformats.org/officeDocument/2006/relationships/tags" Target="../tags/tag562.xml"/><Relationship Id="rId57" Type="http://schemas.openxmlformats.org/officeDocument/2006/relationships/slide" Target="slide7.xml"/><Relationship Id="rId10" Type="http://schemas.openxmlformats.org/officeDocument/2006/relationships/tags" Target="../tags/tag523.xml"/><Relationship Id="rId31" Type="http://schemas.openxmlformats.org/officeDocument/2006/relationships/tags" Target="../tags/tag544.xml"/><Relationship Id="rId44" Type="http://schemas.openxmlformats.org/officeDocument/2006/relationships/tags" Target="../tags/tag557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517.xml"/><Relationship Id="rId9" Type="http://schemas.openxmlformats.org/officeDocument/2006/relationships/tags" Target="../tags/tag522.xml"/><Relationship Id="rId13" Type="http://schemas.openxmlformats.org/officeDocument/2006/relationships/tags" Target="../tags/tag526.xml"/><Relationship Id="rId18" Type="http://schemas.openxmlformats.org/officeDocument/2006/relationships/tags" Target="../tags/tag531.xml"/><Relationship Id="rId39" Type="http://schemas.openxmlformats.org/officeDocument/2006/relationships/tags" Target="../tags/tag552.xml"/><Relationship Id="rId34" Type="http://schemas.openxmlformats.org/officeDocument/2006/relationships/tags" Target="../tags/tag547.xml"/><Relationship Id="rId50" Type="http://schemas.openxmlformats.org/officeDocument/2006/relationships/tags" Target="../tags/tag563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520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515.xml"/><Relationship Id="rId29" Type="http://schemas.openxmlformats.org/officeDocument/2006/relationships/tags" Target="../tags/tag542.xml"/><Relationship Id="rId24" Type="http://schemas.openxmlformats.org/officeDocument/2006/relationships/tags" Target="../tags/tag537.xml"/><Relationship Id="rId40" Type="http://schemas.openxmlformats.org/officeDocument/2006/relationships/tags" Target="../tags/tag553.xml"/><Relationship Id="rId45" Type="http://schemas.openxmlformats.org/officeDocument/2006/relationships/tags" Target="../tags/tag558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532.xml"/><Relationship Id="rId14" Type="http://schemas.openxmlformats.org/officeDocument/2006/relationships/tags" Target="../tags/tag527.xml"/><Relationship Id="rId30" Type="http://schemas.openxmlformats.org/officeDocument/2006/relationships/tags" Target="../tags/tag543.xml"/><Relationship Id="rId35" Type="http://schemas.openxmlformats.org/officeDocument/2006/relationships/tags" Target="../tags/tag548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521.xml"/><Relationship Id="rId51" Type="http://schemas.openxmlformats.org/officeDocument/2006/relationships/tags" Target="../tags/tag564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590.xml"/><Relationship Id="rId21" Type="http://schemas.openxmlformats.org/officeDocument/2006/relationships/tags" Target="../tags/tag585.xml"/><Relationship Id="rId42" Type="http://schemas.openxmlformats.org/officeDocument/2006/relationships/tags" Target="../tags/tag606.xml"/><Relationship Id="rId47" Type="http://schemas.openxmlformats.org/officeDocument/2006/relationships/tags" Target="../tags/tag611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580.xml"/><Relationship Id="rId11" Type="http://schemas.openxmlformats.org/officeDocument/2006/relationships/tags" Target="../tags/tag575.xml"/><Relationship Id="rId32" Type="http://schemas.openxmlformats.org/officeDocument/2006/relationships/tags" Target="../tags/tag596.xml"/><Relationship Id="rId37" Type="http://schemas.openxmlformats.org/officeDocument/2006/relationships/tags" Target="../tags/tag601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569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586.xml"/><Relationship Id="rId27" Type="http://schemas.openxmlformats.org/officeDocument/2006/relationships/tags" Target="../tags/tag591.xml"/><Relationship Id="rId43" Type="http://schemas.openxmlformats.org/officeDocument/2006/relationships/tags" Target="../tags/tag607.xml"/><Relationship Id="rId48" Type="http://schemas.openxmlformats.org/officeDocument/2006/relationships/tags" Target="../tags/tag612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567.xml"/><Relationship Id="rId12" Type="http://schemas.openxmlformats.org/officeDocument/2006/relationships/tags" Target="../tags/tag576.xml"/><Relationship Id="rId17" Type="http://schemas.openxmlformats.org/officeDocument/2006/relationships/tags" Target="../tags/tag581.xml"/><Relationship Id="rId25" Type="http://schemas.openxmlformats.org/officeDocument/2006/relationships/tags" Target="../tags/tag589.xml"/><Relationship Id="rId33" Type="http://schemas.openxmlformats.org/officeDocument/2006/relationships/tags" Target="../tags/tag597.xml"/><Relationship Id="rId38" Type="http://schemas.openxmlformats.org/officeDocument/2006/relationships/tags" Target="../tags/tag602.xml"/><Relationship Id="rId46" Type="http://schemas.openxmlformats.org/officeDocument/2006/relationships/tags" Target="../tags/tag610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584.xml"/><Relationship Id="rId41" Type="http://schemas.openxmlformats.org/officeDocument/2006/relationships/tags" Target="../tags/tag605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15" Type="http://schemas.openxmlformats.org/officeDocument/2006/relationships/tags" Target="../tags/tag579.xml"/><Relationship Id="rId23" Type="http://schemas.openxmlformats.org/officeDocument/2006/relationships/tags" Target="../tags/tag587.xml"/><Relationship Id="rId28" Type="http://schemas.openxmlformats.org/officeDocument/2006/relationships/tags" Target="../tags/tag592.xml"/><Relationship Id="rId36" Type="http://schemas.openxmlformats.org/officeDocument/2006/relationships/tags" Target="../tags/tag600.xml"/><Relationship Id="rId49" Type="http://schemas.openxmlformats.org/officeDocument/2006/relationships/tags" Target="../tags/tag613.xml"/><Relationship Id="rId57" Type="http://schemas.openxmlformats.org/officeDocument/2006/relationships/slide" Target="slide8.xml"/><Relationship Id="rId10" Type="http://schemas.openxmlformats.org/officeDocument/2006/relationships/tags" Target="../tags/tag574.xml"/><Relationship Id="rId31" Type="http://schemas.openxmlformats.org/officeDocument/2006/relationships/tags" Target="../tags/tag595.xml"/><Relationship Id="rId44" Type="http://schemas.openxmlformats.org/officeDocument/2006/relationships/tags" Target="../tags/tag608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568.xml"/><Relationship Id="rId9" Type="http://schemas.openxmlformats.org/officeDocument/2006/relationships/tags" Target="../tags/tag573.xml"/><Relationship Id="rId13" Type="http://schemas.openxmlformats.org/officeDocument/2006/relationships/tags" Target="../tags/tag577.xml"/><Relationship Id="rId18" Type="http://schemas.openxmlformats.org/officeDocument/2006/relationships/tags" Target="../tags/tag582.xml"/><Relationship Id="rId39" Type="http://schemas.openxmlformats.org/officeDocument/2006/relationships/tags" Target="../tags/tag603.xml"/><Relationship Id="rId34" Type="http://schemas.openxmlformats.org/officeDocument/2006/relationships/tags" Target="../tags/tag598.xml"/><Relationship Id="rId50" Type="http://schemas.openxmlformats.org/officeDocument/2006/relationships/tags" Target="../tags/tag614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571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566.xml"/><Relationship Id="rId29" Type="http://schemas.openxmlformats.org/officeDocument/2006/relationships/tags" Target="../tags/tag593.xml"/><Relationship Id="rId24" Type="http://schemas.openxmlformats.org/officeDocument/2006/relationships/tags" Target="../tags/tag588.xml"/><Relationship Id="rId40" Type="http://schemas.openxmlformats.org/officeDocument/2006/relationships/tags" Target="../tags/tag604.xml"/><Relationship Id="rId45" Type="http://schemas.openxmlformats.org/officeDocument/2006/relationships/tags" Target="../tags/tag609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583.xml"/><Relationship Id="rId14" Type="http://schemas.openxmlformats.org/officeDocument/2006/relationships/tags" Target="../tags/tag578.xml"/><Relationship Id="rId30" Type="http://schemas.openxmlformats.org/officeDocument/2006/relationships/tags" Target="../tags/tag594.xml"/><Relationship Id="rId35" Type="http://schemas.openxmlformats.org/officeDocument/2006/relationships/tags" Target="../tags/tag599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572.xml"/><Relationship Id="rId51" Type="http://schemas.openxmlformats.org/officeDocument/2006/relationships/tags" Target="../tags/tag615.xml"/><Relationship Id="rId72" Type="http://schemas.openxmlformats.org/officeDocument/2006/relationships/slide" Target="slide25.xml"/><Relationship Id="rId93" Type="http://schemas.openxmlformats.org/officeDocument/2006/relationships/slide" Target="slide48.xml"/><Relationship Id="rId98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641.xml"/><Relationship Id="rId21" Type="http://schemas.openxmlformats.org/officeDocument/2006/relationships/tags" Target="../tags/tag636.xml"/><Relationship Id="rId42" Type="http://schemas.openxmlformats.org/officeDocument/2006/relationships/tags" Target="../tags/tag657.xml"/><Relationship Id="rId47" Type="http://schemas.openxmlformats.org/officeDocument/2006/relationships/tags" Target="../tags/tag662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631.xml"/><Relationship Id="rId11" Type="http://schemas.openxmlformats.org/officeDocument/2006/relationships/tags" Target="../tags/tag626.xml"/><Relationship Id="rId32" Type="http://schemas.openxmlformats.org/officeDocument/2006/relationships/tags" Target="../tags/tag647.xml"/><Relationship Id="rId37" Type="http://schemas.openxmlformats.org/officeDocument/2006/relationships/tags" Target="../tags/tag652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620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637.xml"/><Relationship Id="rId27" Type="http://schemas.openxmlformats.org/officeDocument/2006/relationships/tags" Target="../tags/tag642.xml"/><Relationship Id="rId43" Type="http://schemas.openxmlformats.org/officeDocument/2006/relationships/tags" Target="../tags/tag658.xml"/><Relationship Id="rId48" Type="http://schemas.openxmlformats.org/officeDocument/2006/relationships/tags" Target="../tags/tag663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618.xml"/><Relationship Id="rId12" Type="http://schemas.openxmlformats.org/officeDocument/2006/relationships/tags" Target="../tags/tag627.xml"/><Relationship Id="rId17" Type="http://schemas.openxmlformats.org/officeDocument/2006/relationships/tags" Target="../tags/tag632.xml"/><Relationship Id="rId25" Type="http://schemas.openxmlformats.org/officeDocument/2006/relationships/tags" Target="../tags/tag640.xml"/><Relationship Id="rId33" Type="http://schemas.openxmlformats.org/officeDocument/2006/relationships/tags" Target="../tags/tag648.xml"/><Relationship Id="rId38" Type="http://schemas.openxmlformats.org/officeDocument/2006/relationships/tags" Target="../tags/tag653.xml"/><Relationship Id="rId46" Type="http://schemas.openxmlformats.org/officeDocument/2006/relationships/tags" Target="../tags/tag661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635.xml"/><Relationship Id="rId41" Type="http://schemas.openxmlformats.org/officeDocument/2006/relationships/tags" Target="../tags/tag656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616.xml"/><Relationship Id="rId6" Type="http://schemas.openxmlformats.org/officeDocument/2006/relationships/tags" Target="../tags/tag621.xml"/><Relationship Id="rId15" Type="http://schemas.openxmlformats.org/officeDocument/2006/relationships/tags" Target="../tags/tag630.xml"/><Relationship Id="rId23" Type="http://schemas.openxmlformats.org/officeDocument/2006/relationships/tags" Target="../tags/tag638.xml"/><Relationship Id="rId28" Type="http://schemas.openxmlformats.org/officeDocument/2006/relationships/tags" Target="../tags/tag643.xml"/><Relationship Id="rId36" Type="http://schemas.openxmlformats.org/officeDocument/2006/relationships/tags" Target="../tags/tag651.xml"/><Relationship Id="rId49" Type="http://schemas.openxmlformats.org/officeDocument/2006/relationships/tags" Target="../tags/tag664.xml"/><Relationship Id="rId57" Type="http://schemas.openxmlformats.org/officeDocument/2006/relationships/slide" Target="slide8.xml"/><Relationship Id="rId10" Type="http://schemas.openxmlformats.org/officeDocument/2006/relationships/tags" Target="../tags/tag625.xml"/><Relationship Id="rId31" Type="http://schemas.openxmlformats.org/officeDocument/2006/relationships/tags" Target="../tags/tag646.xml"/><Relationship Id="rId44" Type="http://schemas.openxmlformats.org/officeDocument/2006/relationships/tags" Target="../tags/tag659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99" Type="http://schemas.openxmlformats.org/officeDocument/2006/relationships/image" Target="../media/image9.png"/><Relationship Id="rId4" Type="http://schemas.openxmlformats.org/officeDocument/2006/relationships/tags" Target="../tags/tag619.xml"/><Relationship Id="rId9" Type="http://schemas.openxmlformats.org/officeDocument/2006/relationships/tags" Target="../tags/tag624.xml"/><Relationship Id="rId13" Type="http://schemas.openxmlformats.org/officeDocument/2006/relationships/tags" Target="../tags/tag628.xml"/><Relationship Id="rId18" Type="http://schemas.openxmlformats.org/officeDocument/2006/relationships/tags" Target="../tags/tag633.xml"/><Relationship Id="rId39" Type="http://schemas.openxmlformats.org/officeDocument/2006/relationships/tags" Target="../tags/tag654.xml"/><Relationship Id="rId34" Type="http://schemas.openxmlformats.org/officeDocument/2006/relationships/tags" Target="../tags/tag649.xml"/><Relationship Id="rId50" Type="http://schemas.openxmlformats.org/officeDocument/2006/relationships/tags" Target="../tags/tag665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622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617.xml"/><Relationship Id="rId29" Type="http://schemas.openxmlformats.org/officeDocument/2006/relationships/tags" Target="../tags/tag644.xml"/><Relationship Id="rId24" Type="http://schemas.openxmlformats.org/officeDocument/2006/relationships/tags" Target="../tags/tag639.xml"/><Relationship Id="rId40" Type="http://schemas.openxmlformats.org/officeDocument/2006/relationships/tags" Target="../tags/tag655.xml"/><Relationship Id="rId45" Type="http://schemas.openxmlformats.org/officeDocument/2006/relationships/tags" Target="../tags/tag660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634.xml"/><Relationship Id="rId14" Type="http://schemas.openxmlformats.org/officeDocument/2006/relationships/tags" Target="../tags/tag629.xml"/><Relationship Id="rId30" Type="http://schemas.openxmlformats.org/officeDocument/2006/relationships/tags" Target="../tags/tag645.xml"/><Relationship Id="rId35" Type="http://schemas.openxmlformats.org/officeDocument/2006/relationships/tags" Target="../tags/tag650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623.xml"/><Relationship Id="rId51" Type="http://schemas.openxmlformats.org/officeDocument/2006/relationships/tags" Target="../tags/tag666.xml"/><Relationship Id="rId72" Type="http://schemas.openxmlformats.org/officeDocument/2006/relationships/slide" Target="slide25.xml"/><Relationship Id="rId93" Type="http://schemas.openxmlformats.org/officeDocument/2006/relationships/slide" Target="slide48.xml"/><Relationship Id="rId98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692.xml"/><Relationship Id="rId21" Type="http://schemas.openxmlformats.org/officeDocument/2006/relationships/tags" Target="../tags/tag687.xml"/><Relationship Id="rId42" Type="http://schemas.openxmlformats.org/officeDocument/2006/relationships/tags" Target="../tags/tag708.xml"/><Relationship Id="rId47" Type="http://schemas.openxmlformats.org/officeDocument/2006/relationships/tags" Target="../tags/tag713.xml"/><Relationship Id="rId63" Type="http://schemas.openxmlformats.org/officeDocument/2006/relationships/slide" Target="slide12.xml"/><Relationship Id="rId68" Type="http://schemas.openxmlformats.org/officeDocument/2006/relationships/slide" Target="slide18.xml"/><Relationship Id="rId84" Type="http://schemas.openxmlformats.org/officeDocument/2006/relationships/slide" Target="slide36.xml"/><Relationship Id="rId89" Type="http://schemas.openxmlformats.org/officeDocument/2006/relationships/slide" Target="slide41.xml"/><Relationship Id="rId16" Type="http://schemas.openxmlformats.org/officeDocument/2006/relationships/tags" Target="../tags/tag682.xml"/><Relationship Id="rId11" Type="http://schemas.openxmlformats.org/officeDocument/2006/relationships/tags" Target="../tags/tag677.xml"/><Relationship Id="rId32" Type="http://schemas.openxmlformats.org/officeDocument/2006/relationships/tags" Target="../tags/tag698.xml"/><Relationship Id="rId37" Type="http://schemas.openxmlformats.org/officeDocument/2006/relationships/tags" Target="../tags/tag703.xml"/><Relationship Id="rId53" Type="http://schemas.openxmlformats.org/officeDocument/2006/relationships/slideLayout" Target="../slideLayouts/slideLayout2.xml"/><Relationship Id="rId58" Type="http://schemas.openxmlformats.org/officeDocument/2006/relationships/slide" Target="slide7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671.xml"/><Relationship Id="rId90" Type="http://schemas.openxmlformats.org/officeDocument/2006/relationships/slide" Target="slide42.xml"/><Relationship Id="rId95" Type="http://schemas.openxmlformats.org/officeDocument/2006/relationships/slide" Target="slide48.xml"/><Relationship Id="rId22" Type="http://schemas.openxmlformats.org/officeDocument/2006/relationships/tags" Target="../tags/tag688.xml"/><Relationship Id="rId27" Type="http://schemas.openxmlformats.org/officeDocument/2006/relationships/tags" Target="../tags/tag693.xml"/><Relationship Id="rId43" Type="http://schemas.openxmlformats.org/officeDocument/2006/relationships/tags" Target="../tags/tag709.xml"/><Relationship Id="rId48" Type="http://schemas.openxmlformats.org/officeDocument/2006/relationships/tags" Target="../tags/tag714.xml"/><Relationship Id="rId64" Type="http://schemas.openxmlformats.org/officeDocument/2006/relationships/slide" Target="slide13.xml"/><Relationship Id="rId69" Type="http://schemas.openxmlformats.org/officeDocument/2006/relationships/slide" Target="slide19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3" Type="http://schemas.openxmlformats.org/officeDocument/2006/relationships/tags" Target="../tags/tag669.xml"/><Relationship Id="rId12" Type="http://schemas.openxmlformats.org/officeDocument/2006/relationships/tags" Target="../tags/tag678.xml"/><Relationship Id="rId17" Type="http://schemas.openxmlformats.org/officeDocument/2006/relationships/tags" Target="../tags/tag683.xml"/><Relationship Id="rId25" Type="http://schemas.openxmlformats.org/officeDocument/2006/relationships/tags" Target="../tags/tag691.xml"/><Relationship Id="rId33" Type="http://schemas.openxmlformats.org/officeDocument/2006/relationships/tags" Target="../tags/tag699.xml"/><Relationship Id="rId38" Type="http://schemas.openxmlformats.org/officeDocument/2006/relationships/tags" Target="../tags/tag704.xml"/><Relationship Id="rId46" Type="http://schemas.openxmlformats.org/officeDocument/2006/relationships/tags" Target="../tags/tag712.xml"/><Relationship Id="rId59" Type="http://schemas.openxmlformats.org/officeDocument/2006/relationships/slide" Target="slide8.xml"/><Relationship Id="rId67" Type="http://schemas.openxmlformats.org/officeDocument/2006/relationships/slide" Target="slide17.xml"/><Relationship Id="rId20" Type="http://schemas.openxmlformats.org/officeDocument/2006/relationships/tags" Target="../tags/tag686.xml"/><Relationship Id="rId41" Type="http://schemas.openxmlformats.org/officeDocument/2006/relationships/tags" Target="../tags/tag707.xml"/><Relationship Id="rId54" Type="http://schemas.openxmlformats.org/officeDocument/2006/relationships/image" Target="../media/image2.png"/><Relationship Id="rId62" Type="http://schemas.openxmlformats.org/officeDocument/2006/relationships/slide" Target="slide11.xml"/><Relationship Id="rId70" Type="http://schemas.openxmlformats.org/officeDocument/2006/relationships/slide" Target="slide20.xml"/><Relationship Id="rId75" Type="http://schemas.openxmlformats.org/officeDocument/2006/relationships/slide" Target="slide27.xml"/><Relationship Id="rId83" Type="http://schemas.openxmlformats.org/officeDocument/2006/relationships/slide" Target="slide35.xml"/><Relationship Id="rId88" Type="http://schemas.openxmlformats.org/officeDocument/2006/relationships/slide" Target="slide40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667.xml"/><Relationship Id="rId6" Type="http://schemas.openxmlformats.org/officeDocument/2006/relationships/tags" Target="../tags/tag672.xml"/><Relationship Id="rId15" Type="http://schemas.openxmlformats.org/officeDocument/2006/relationships/tags" Target="../tags/tag681.xml"/><Relationship Id="rId23" Type="http://schemas.openxmlformats.org/officeDocument/2006/relationships/tags" Target="../tags/tag689.xml"/><Relationship Id="rId28" Type="http://schemas.openxmlformats.org/officeDocument/2006/relationships/tags" Target="../tags/tag694.xml"/><Relationship Id="rId36" Type="http://schemas.openxmlformats.org/officeDocument/2006/relationships/tags" Target="../tags/tag702.xml"/><Relationship Id="rId49" Type="http://schemas.openxmlformats.org/officeDocument/2006/relationships/tags" Target="../tags/tag715.xml"/><Relationship Id="rId57" Type="http://schemas.openxmlformats.org/officeDocument/2006/relationships/slide" Target="slide6.xml"/><Relationship Id="rId10" Type="http://schemas.openxmlformats.org/officeDocument/2006/relationships/tags" Target="../tags/tag676.xml"/><Relationship Id="rId31" Type="http://schemas.openxmlformats.org/officeDocument/2006/relationships/tags" Target="../tags/tag697.xml"/><Relationship Id="rId44" Type="http://schemas.openxmlformats.org/officeDocument/2006/relationships/tags" Target="../tags/tag710.xml"/><Relationship Id="rId52" Type="http://schemas.openxmlformats.org/officeDocument/2006/relationships/tags" Target="../tags/tag718.xml"/><Relationship Id="rId60" Type="http://schemas.openxmlformats.org/officeDocument/2006/relationships/slide" Target="slide9.xml"/><Relationship Id="rId65" Type="http://schemas.openxmlformats.org/officeDocument/2006/relationships/slide" Target="slide14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8.xml"/><Relationship Id="rId94" Type="http://schemas.openxmlformats.org/officeDocument/2006/relationships/slide" Target="slide47.xml"/><Relationship Id="rId99" Type="http://schemas.openxmlformats.org/officeDocument/2006/relationships/slide" Target="slide52.xml"/><Relationship Id="rId4" Type="http://schemas.openxmlformats.org/officeDocument/2006/relationships/tags" Target="../tags/tag670.xml"/><Relationship Id="rId9" Type="http://schemas.openxmlformats.org/officeDocument/2006/relationships/tags" Target="../tags/tag675.xml"/><Relationship Id="rId13" Type="http://schemas.openxmlformats.org/officeDocument/2006/relationships/tags" Target="../tags/tag679.xml"/><Relationship Id="rId18" Type="http://schemas.openxmlformats.org/officeDocument/2006/relationships/tags" Target="../tags/tag684.xml"/><Relationship Id="rId39" Type="http://schemas.openxmlformats.org/officeDocument/2006/relationships/tags" Target="../tags/tag705.xml"/><Relationship Id="rId34" Type="http://schemas.openxmlformats.org/officeDocument/2006/relationships/tags" Target="../tags/tag700.xml"/><Relationship Id="rId50" Type="http://schemas.openxmlformats.org/officeDocument/2006/relationships/tags" Target="../tags/tag716.xml"/><Relationship Id="rId55" Type="http://schemas.openxmlformats.org/officeDocument/2006/relationships/slide" Target="slide1.xml"/><Relationship Id="rId76" Type="http://schemas.openxmlformats.org/officeDocument/2006/relationships/slide" Target="slide28.xml"/><Relationship Id="rId97" Type="http://schemas.openxmlformats.org/officeDocument/2006/relationships/slide" Target="slide50.xml"/><Relationship Id="rId7" Type="http://schemas.openxmlformats.org/officeDocument/2006/relationships/tags" Target="../tags/tag673.xml"/><Relationship Id="rId71" Type="http://schemas.openxmlformats.org/officeDocument/2006/relationships/slide" Target="slide21.xml"/><Relationship Id="rId92" Type="http://schemas.openxmlformats.org/officeDocument/2006/relationships/slide" Target="slide45.xml"/><Relationship Id="rId2" Type="http://schemas.openxmlformats.org/officeDocument/2006/relationships/tags" Target="../tags/tag668.xml"/><Relationship Id="rId29" Type="http://schemas.openxmlformats.org/officeDocument/2006/relationships/tags" Target="../tags/tag695.xml"/><Relationship Id="rId24" Type="http://schemas.openxmlformats.org/officeDocument/2006/relationships/tags" Target="../tags/tag690.xml"/><Relationship Id="rId40" Type="http://schemas.openxmlformats.org/officeDocument/2006/relationships/tags" Target="../tags/tag706.xml"/><Relationship Id="rId45" Type="http://schemas.openxmlformats.org/officeDocument/2006/relationships/tags" Target="../tags/tag711.xml"/><Relationship Id="rId66" Type="http://schemas.openxmlformats.org/officeDocument/2006/relationships/slide" Target="slide16.xml"/><Relationship Id="rId87" Type="http://schemas.openxmlformats.org/officeDocument/2006/relationships/slide" Target="slide39.xml"/><Relationship Id="rId61" Type="http://schemas.openxmlformats.org/officeDocument/2006/relationships/slide" Target="slide10.xml"/><Relationship Id="rId82" Type="http://schemas.openxmlformats.org/officeDocument/2006/relationships/slide" Target="slide34.xml"/><Relationship Id="rId19" Type="http://schemas.openxmlformats.org/officeDocument/2006/relationships/tags" Target="../tags/tag685.xml"/><Relationship Id="rId14" Type="http://schemas.openxmlformats.org/officeDocument/2006/relationships/tags" Target="../tags/tag680.xml"/><Relationship Id="rId30" Type="http://schemas.openxmlformats.org/officeDocument/2006/relationships/tags" Target="../tags/tag696.xml"/><Relationship Id="rId35" Type="http://schemas.openxmlformats.org/officeDocument/2006/relationships/tags" Target="../tags/tag701.xml"/><Relationship Id="rId56" Type="http://schemas.openxmlformats.org/officeDocument/2006/relationships/slide" Target="slide4.xml"/><Relationship Id="rId77" Type="http://schemas.openxmlformats.org/officeDocument/2006/relationships/slide" Target="slide29.xml"/><Relationship Id="rId8" Type="http://schemas.openxmlformats.org/officeDocument/2006/relationships/tags" Target="../tags/tag674.xml"/><Relationship Id="rId51" Type="http://schemas.openxmlformats.org/officeDocument/2006/relationships/tags" Target="../tags/tag717.xml"/><Relationship Id="rId72" Type="http://schemas.openxmlformats.org/officeDocument/2006/relationships/slide" Target="slide23.xml"/><Relationship Id="rId93" Type="http://schemas.openxmlformats.org/officeDocument/2006/relationships/slide" Target="slide46.xml"/><Relationship Id="rId98" Type="http://schemas.openxmlformats.org/officeDocument/2006/relationships/slide" Target="slide5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744.xml"/><Relationship Id="rId21" Type="http://schemas.openxmlformats.org/officeDocument/2006/relationships/tags" Target="../tags/tag739.xml"/><Relationship Id="rId42" Type="http://schemas.openxmlformats.org/officeDocument/2006/relationships/tags" Target="../tags/tag760.xml"/><Relationship Id="rId47" Type="http://schemas.openxmlformats.org/officeDocument/2006/relationships/tags" Target="../tags/tag765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734.xml"/><Relationship Id="rId11" Type="http://schemas.openxmlformats.org/officeDocument/2006/relationships/tags" Target="../tags/tag729.xml"/><Relationship Id="rId32" Type="http://schemas.openxmlformats.org/officeDocument/2006/relationships/tags" Target="../tags/tag750.xml"/><Relationship Id="rId37" Type="http://schemas.openxmlformats.org/officeDocument/2006/relationships/tags" Target="../tags/tag755.xml"/><Relationship Id="rId53" Type="http://schemas.openxmlformats.org/officeDocument/2006/relationships/image" Target="../media/image10.png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723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740.xml"/><Relationship Id="rId27" Type="http://schemas.openxmlformats.org/officeDocument/2006/relationships/tags" Target="../tags/tag745.xml"/><Relationship Id="rId43" Type="http://schemas.openxmlformats.org/officeDocument/2006/relationships/tags" Target="../tags/tag761.xml"/><Relationship Id="rId48" Type="http://schemas.openxmlformats.org/officeDocument/2006/relationships/tags" Target="../tags/tag766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721.xml"/><Relationship Id="rId12" Type="http://schemas.openxmlformats.org/officeDocument/2006/relationships/tags" Target="../tags/tag730.xml"/><Relationship Id="rId17" Type="http://schemas.openxmlformats.org/officeDocument/2006/relationships/tags" Target="../tags/tag735.xml"/><Relationship Id="rId25" Type="http://schemas.openxmlformats.org/officeDocument/2006/relationships/tags" Target="../tags/tag743.xml"/><Relationship Id="rId33" Type="http://schemas.openxmlformats.org/officeDocument/2006/relationships/tags" Target="../tags/tag751.xml"/><Relationship Id="rId38" Type="http://schemas.openxmlformats.org/officeDocument/2006/relationships/tags" Target="../tags/tag756.xml"/><Relationship Id="rId46" Type="http://schemas.openxmlformats.org/officeDocument/2006/relationships/tags" Target="../tags/tag764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738.xml"/><Relationship Id="rId41" Type="http://schemas.openxmlformats.org/officeDocument/2006/relationships/tags" Target="../tags/tag759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719.xml"/><Relationship Id="rId6" Type="http://schemas.openxmlformats.org/officeDocument/2006/relationships/tags" Target="../tags/tag724.xml"/><Relationship Id="rId15" Type="http://schemas.openxmlformats.org/officeDocument/2006/relationships/tags" Target="../tags/tag733.xml"/><Relationship Id="rId23" Type="http://schemas.openxmlformats.org/officeDocument/2006/relationships/tags" Target="../tags/tag741.xml"/><Relationship Id="rId28" Type="http://schemas.openxmlformats.org/officeDocument/2006/relationships/tags" Target="../tags/tag746.xml"/><Relationship Id="rId36" Type="http://schemas.openxmlformats.org/officeDocument/2006/relationships/tags" Target="../tags/tag754.xml"/><Relationship Id="rId49" Type="http://schemas.openxmlformats.org/officeDocument/2006/relationships/tags" Target="../tags/tag767.xml"/><Relationship Id="rId57" Type="http://schemas.openxmlformats.org/officeDocument/2006/relationships/slide" Target="slide7.xml"/><Relationship Id="rId10" Type="http://schemas.openxmlformats.org/officeDocument/2006/relationships/tags" Target="../tags/tag728.xml"/><Relationship Id="rId31" Type="http://schemas.openxmlformats.org/officeDocument/2006/relationships/tags" Target="../tags/tag749.xml"/><Relationship Id="rId44" Type="http://schemas.openxmlformats.org/officeDocument/2006/relationships/tags" Target="../tags/tag762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722.xml"/><Relationship Id="rId9" Type="http://schemas.openxmlformats.org/officeDocument/2006/relationships/tags" Target="../tags/tag727.xml"/><Relationship Id="rId13" Type="http://schemas.openxmlformats.org/officeDocument/2006/relationships/tags" Target="../tags/tag731.xml"/><Relationship Id="rId18" Type="http://schemas.openxmlformats.org/officeDocument/2006/relationships/tags" Target="../tags/tag736.xml"/><Relationship Id="rId39" Type="http://schemas.openxmlformats.org/officeDocument/2006/relationships/tags" Target="../tags/tag757.xml"/><Relationship Id="rId34" Type="http://schemas.openxmlformats.org/officeDocument/2006/relationships/tags" Target="../tags/tag752.xml"/><Relationship Id="rId50" Type="http://schemas.openxmlformats.org/officeDocument/2006/relationships/tags" Target="../tags/tag768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725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720.xml"/><Relationship Id="rId29" Type="http://schemas.openxmlformats.org/officeDocument/2006/relationships/tags" Target="../tags/tag747.xml"/><Relationship Id="rId24" Type="http://schemas.openxmlformats.org/officeDocument/2006/relationships/tags" Target="../tags/tag742.xml"/><Relationship Id="rId40" Type="http://schemas.openxmlformats.org/officeDocument/2006/relationships/tags" Target="../tags/tag758.xml"/><Relationship Id="rId45" Type="http://schemas.openxmlformats.org/officeDocument/2006/relationships/tags" Target="../tags/tag763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737.xml"/><Relationship Id="rId14" Type="http://schemas.openxmlformats.org/officeDocument/2006/relationships/tags" Target="../tags/tag732.xml"/><Relationship Id="rId30" Type="http://schemas.openxmlformats.org/officeDocument/2006/relationships/tags" Target="../tags/tag748.xml"/><Relationship Id="rId35" Type="http://schemas.openxmlformats.org/officeDocument/2006/relationships/tags" Target="../tags/tag753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726.xml"/><Relationship Id="rId51" Type="http://schemas.openxmlformats.org/officeDocument/2006/relationships/tags" Target="../tags/tag769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795.xml"/><Relationship Id="rId21" Type="http://schemas.openxmlformats.org/officeDocument/2006/relationships/tags" Target="../tags/tag790.xml"/><Relationship Id="rId42" Type="http://schemas.openxmlformats.org/officeDocument/2006/relationships/tags" Target="../tags/tag811.xml"/><Relationship Id="rId47" Type="http://schemas.openxmlformats.org/officeDocument/2006/relationships/tags" Target="../tags/tag816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785.xml"/><Relationship Id="rId11" Type="http://schemas.openxmlformats.org/officeDocument/2006/relationships/tags" Target="../tags/tag780.xml"/><Relationship Id="rId32" Type="http://schemas.openxmlformats.org/officeDocument/2006/relationships/tags" Target="../tags/tag801.xml"/><Relationship Id="rId37" Type="http://schemas.openxmlformats.org/officeDocument/2006/relationships/tags" Target="../tags/tag806.xml"/><Relationship Id="rId53" Type="http://schemas.openxmlformats.org/officeDocument/2006/relationships/image" Target="../media/image1.png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774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791.xml"/><Relationship Id="rId27" Type="http://schemas.openxmlformats.org/officeDocument/2006/relationships/tags" Target="../tags/tag796.xml"/><Relationship Id="rId43" Type="http://schemas.openxmlformats.org/officeDocument/2006/relationships/tags" Target="../tags/tag812.xml"/><Relationship Id="rId48" Type="http://schemas.openxmlformats.org/officeDocument/2006/relationships/tags" Target="../tags/tag817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772.xml"/><Relationship Id="rId12" Type="http://schemas.openxmlformats.org/officeDocument/2006/relationships/tags" Target="../tags/tag781.xml"/><Relationship Id="rId17" Type="http://schemas.openxmlformats.org/officeDocument/2006/relationships/tags" Target="../tags/tag786.xml"/><Relationship Id="rId25" Type="http://schemas.openxmlformats.org/officeDocument/2006/relationships/tags" Target="../tags/tag794.xml"/><Relationship Id="rId33" Type="http://schemas.openxmlformats.org/officeDocument/2006/relationships/tags" Target="../tags/tag802.xml"/><Relationship Id="rId38" Type="http://schemas.openxmlformats.org/officeDocument/2006/relationships/tags" Target="../tags/tag807.xml"/><Relationship Id="rId46" Type="http://schemas.openxmlformats.org/officeDocument/2006/relationships/tags" Target="../tags/tag815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789.xml"/><Relationship Id="rId41" Type="http://schemas.openxmlformats.org/officeDocument/2006/relationships/tags" Target="../tags/tag810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770.xml"/><Relationship Id="rId6" Type="http://schemas.openxmlformats.org/officeDocument/2006/relationships/tags" Target="../tags/tag775.xml"/><Relationship Id="rId15" Type="http://schemas.openxmlformats.org/officeDocument/2006/relationships/tags" Target="../tags/tag784.xml"/><Relationship Id="rId23" Type="http://schemas.openxmlformats.org/officeDocument/2006/relationships/tags" Target="../tags/tag792.xml"/><Relationship Id="rId28" Type="http://schemas.openxmlformats.org/officeDocument/2006/relationships/tags" Target="../tags/tag797.xml"/><Relationship Id="rId36" Type="http://schemas.openxmlformats.org/officeDocument/2006/relationships/tags" Target="../tags/tag805.xml"/><Relationship Id="rId49" Type="http://schemas.openxmlformats.org/officeDocument/2006/relationships/tags" Target="../tags/tag818.xml"/><Relationship Id="rId57" Type="http://schemas.openxmlformats.org/officeDocument/2006/relationships/slide" Target="slide7.xml"/><Relationship Id="rId10" Type="http://schemas.openxmlformats.org/officeDocument/2006/relationships/tags" Target="../tags/tag779.xml"/><Relationship Id="rId31" Type="http://schemas.openxmlformats.org/officeDocument/2006/relationships/tags" Target="../tags/tag800.xml"/><Relationship Id="rId44" Type="http://schemas.openxmlformats.org/officeDocument/2006/relationships/tags" Target="../tags/tag813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773.xml"/><Relationship Id="rId9" Type="http://schemas.openxmlformats.org/officeDocument/2006/relationships/tags" Target="../tags/tag778.xml"/><Relationship Id="rId13" Type="http://schemas.openxmlformats.org/officeDocument/2006/relationships/tags" Target="../tags/tag782.xml"/><Relationship Id="rId18" Type="http://schemas.openxmlformats.org/officeDocument/2006/relationships/tags" Target="../tags/tag787.xml"/><Relationship Id="rId39" Type="http://schemas.openxmlformats.org/officeDocument/2006/relationships/tags" Target="../tags/tag808.xml"/><Relationship Id="rId34" Type="http://schemas.openxmlformats.org/officeDocument/2006/relationships/tags" Target="../tags/tag803.xml"/><Relationship Id="rId50" Type="http://schemas.openxmlformats.org/officeDocument/2006/relationships/tags" Target="../tags/tag819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776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771.xml"/><Relationship Id="rId29" Type="http://schemas.openxmlformats.org/officeDocument/2006/relationships/tags" Target="../tags/tag798.xml"/><Relationship Id="rId24" Type="http://schemas.openxmlformats.org/officeDocument/2006/relationships/tags" Target="../tags/tag793.xml"/><Relationship Id="rId40" Type="http://schemas.openxmlformats.org/officeDocument/2006/relationships/tags" Target="../tags/tag809.xml"/><Relationship Id="rId45" Type="http://schemas.openxmlformats.org/officeDocument/2006/relationships/tags" Target="../tags/tag814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788.xml"/><Relationship Id="rId14" Type="http://schemas.openxmlformats.org/officeDocument/2006/relationships/tags" Target="../tags/tag783.xml"/><Relationship Id="rId30" Type="http://schemas.openxmlformats.org/officeDocument/2006/relationships/tags" Target="../tags/tag799.xml"/><Relationship Id="rId35" Type="http://schemas.openxmlformats.org/officeDocument/2006/relationships/tags" Target="../tags/tag804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777.xml"/><Relationship Id="rId51" Type="http://schemas.openxmlformats.org/officeDocument/2006/relationships/tags" Target="../tags/tag820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79.xml"/><Relationship Id="rId21" Type="http://schemas.openxmlformats.org/officeDocument/2006/relationships/tags" Target="../tags/tag74.xml"/><Relationship Id="rId42" Type="http://schemas.openxmlformats.org/officeDocument/2006/relationships/tags" Target="../tags/tag95.xml"/><Relationship Id="rId47" Type="http://schemas.openxmlformats.org/officeDocument/2006/relationships/tags" Target="../tags/tag100.xml"/><Relationship Id="rId63" Type="http://schemas.openxmlformats.org/officeDocument/2006/relationships/slide" Target="slide12.xml"/><Relationship Id="rId68" Type="http://schemas.openxmlformats.org/officeDocument/2006/relationships/slide" Target="slide18.xml"/><Relationship Id="rId84" Type="http://schemas.openxmlformats.org/officeDocument/2006/relationships/slide" Target="slide36.xml"/><Relationship Id="rId89" Type="http://schemas.openxmlformats.org/officeDocument/2006/relationships/slide" Target="slide41.xml"/><Relationship Id="rId16" Type="http://schemas.openxmlformats.org/officeDocument/2006/relationships/tags" Target="../tags/tag69.xml"/><Relationship Id="rId11" Type="http://schemas.openxmlformats.org/officeDocument/2006/relationships/tags" Target="../tags/tag64.xml"/><Relationship Id="rId32" Type="http://schemas.openxmlformats.org/officeDocument/2006/relationships/tags" Target="../tags/tag85.xml"/><Relationship Id="rId37" Type="http://schemas.openxmlformats.org/officeDocument/2006/relationships/tags" Target="../tags/tag90.xml"/><Relationship Id="rId53" Type="http://schemas.openxmlformats.org/officeDocument/2006/relationships/slideLayout" Target="../slideLayouts/slideLayout2.xml"/><Relationship Id="rId58" Type="http://schemas.openxmlformats.org/officeDocument/2006/relationships/slide" Target="slide7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58.xml"/><Relationship Id="rId90" Type="http://schemas.openxmlformats.org/officeDocument/2006/relationships/slide" Target="slide42.xml"/><Relationship Id="rId95" Type="http://schemas.openxmlformats.org/officeDocument/2006/relationships/slide" Target="slide48.xml"/><Relationship Id="rId22" Type="http://schemas.openxmlformats.org/officeDocument/2006/relationships/tags" Target="../tags/tag75.xml"/><Relationship Id="rId27" Type="http://schemas.openxmlformats.org/officeDocument/2006/relationships/tags" Target="../tags/tag80.xml"/><Relationship Id="rId43" Type="http://schemas.openxmlformats.org/officeDocument/2006/relationships/tags" Target="../tags/tag96.xml"/><Relationship Id="rId48" Type="http://schemas.openxmlformats.org/officeDocument/2006/relationships/tags" Target="../tags/tag101.xml"/><Relationship Id="rId64" Type="http://schemas.openxmlformats.org/officeDocument/2006/relationships/slide" Target="slide13.xml"/><Relationship Id="rId69" Type="http://schemas.openxmlformats.org/officeDocument/2006/relationships/slide" Target="slide19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3" Type="http://schemas.openxmlformats.org/officeDocument/2006/relationships/tags" Target="../tags/tag56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33" Type="http://schemas.openxmlformats.org/officeDocument/2006/relationships/tags" Target="../tags/tag86.xml"/><Relationship Id="rId38" Type="http://schemas.openxmlformats.org/officeDocument/2006/relationships/tags" Target="../tags/tag91.xml"/><Relationship Id="rId46" Type="http://schemas.openxmlformats.org/officeDocument/2006/relationships/tags" Target="../tags/tag99.xml"/><Relationship Id="rId59" Type="http://schemas.openxmlformats.org/officeDocument/2006/relationships/slide" Target="slide8.xml"/><Relationship Id="rId67" Type="http://schemas.openxmlformats.org/officeDocument/2006/relationships/slide" Target="slide17.xml"/><Relationship Id="rId20" Type="http://schemas.openxmlformats.org/officeDocument/2006/relationships/tags" Target="../tags/tag73.xml"/><Relationship Id="rId41" Type="http://schemas.openxmlformats.org/officeDocument/2006/relationships/tags" Target="../tags/tag94.xml"/><Relationship Id="rId54" Type="http://schemas.openxmlformats.org/officeDocument/2006/relationships/image" Target="../media/image2.png"/><Relationship Id="rId62" Type="http://schemas.openxmlformats.org/officeDocument/2006/relationships/slide" Target="slide11.xml"/><Relationship Id="rId70" Type="http://schemas.openxmlformats.org/officeDocument/2006/relationships/slide" Target="slide20.xml"/><Relationship Id="rId75" Type="http://schemas.openxmlformats.org/officeDocument/2006/relationships/slide" Target="slide27.xml"/><Relationship Id="rId83" Type="http://schemas.openxmlformats.org/officeDocument/2006/relationships/slide" Target="slide35.xml"/><Relationship Id="rId88" Type="http://schemas.openxmlformats.org/officeDocument/2006/relationships/slide" Target="slide40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tags" Target="../tags/tag81.xml"/><Relationship Id="rId36" Type="http://schemas.openxmlformats.org/officeDocument/2006/relationships/tags" Target="../tags/tag89.xml"/><Relationship Id="rId49" Type="http://schemas.openxmlformats.org/officeDocument/2006/relationships/tags" Target="../tags/tag102.xml"/><Relationship Id="rId57" Type="http://schemas.openxmlformats.org/officeDocument/2006/relationships/slide" Target="slide6.xml"/><Relationship Id="rId10" Type="http://schemas.openxmlformats.org/officeDocument/2006/relationships/tags" Target="../tags/tag63.xml"/><Relationship Id="rId31" Type="http://schemas.openxmlformats.org/officeDocument/2006/relationships/tags" Target="../tags/tag84.xml"/><Relationship Id="rId44" Type="http://schemas.openxmlformats.org/officeDocument/2006/relationships/tags" Target="../tags/tag97.xml"/><Relationship Id="rId52" Type="http://schemas.openxmlformats.org/officeDocument/2006/relationships/tags" Target="../tags/tag105.xml"/><Relationship Id="rId60" Type="http://schemas.openxmlformats.org/officeDocument/2006/relationships/slide" Target="slide9.xml"/><Relationship Id="rId65" Type="http://schemas.openxmlformats.org/officeDocument/2006/relationships/slide" Target="slide14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8.xml"/><Relationship Id="rId94" Type="http://schemas.openxmlformats.org/officeDocument/2006/relationships/slide" Target="slide47.xml"/><Relationship Id="rId99" Type="http://schemas.openxmlformats.org/officeDocument/2006/relationships/slide" Target="slide52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39" Type="http://schemas.openxmlformats.org/officeDocument/2006/relationships/tags" Target="../tags/tag92.xml"/><Relationship Id="rId34" Type="http://schemas.openxmlformats.org/officeDocument/2006/relationships/tags" Target="../tags/tag87.xml"/><Relationship Id="rId50" Type="http://schemas.openxmlformats.org/officeDocument/2006/relationships/tags" Target="../tags/tag103.xml"/><Relationship Id="rId55" Type="http://schemas.openxmlformats.org/officeDocument/2006/relationships/slide" Target="slide1.xml"/><Relationship Id="rId76" Type="http://schemas.openxmlformats.org/officeDocument/2006/relationships/slide" Target="slide28.xml"/><Relationship Id="rId97" Type="http://schemas.openxmlformats.org/officeDocument/2006/relationships/slide" Target="slide50.xml"/><Relationship Id="rId7" Type="http://schemas.openxmlformats.org/officeDocument/2006/relationships/tags" Target="../tags/tag60.xml"/><Relationship Id="rId71" Type="http://schemas.openxmlformats.org/officeDocument/2006/relationships/slide" Target="slide21.xml"/><Relationship Id="rId92" Type="http://schemas.openxmlformats.org/officeDocument/2006/relationships/slide" Target="slide45.xml"/><Relationship Id="rId2" Type="http://schemas.openxmlformats.org/officeDocument/2006/relationships/tags" Target="../tags/tag55.xml"/><Relationship Id="rId29" Type="http://schemas.openxmlformats.org/officeDocument/2006/relationships/tags" Target="../tags/tag82.xml"/><Relationship Id="rId24" Type="http://schemas.openxmlformats.org/officeDocument/2006/relationships/tags" Target="../tags/tag77.xml"/><Relationship Id="rId40" Type="http://schemas.openxmlformats.org/officeDocument/2006/relationships/tags" Target="../tags/tag93.xml"/><Relationship Id="rId45" Type="http://schemas.openxmlformats.org/officeDocument/2006/relationships/tags" Target="../tags/tag98.xml"/><Relationship Id="rId66" Type="http://schemas.openxmlformats.org/officeDocument/2006/relationships/slide" Target="slide16.xml"/><Relationship Id="rId87" Type="http://schemas.openxmlformats.org/officeDocument/2006/relationships/slide" Target="slide39.xml"/><Relationship Id="rId61" Type="http://schemas.openxmlformats.org/officeDocument/2006/relationships/slide" Target="slide10.xml"/><Relationship Id="rId82" Type="http://schemas.openxmlformats.org/officeDocument/2006/relationships/slide" Target="slide34.xml"/><Relationship Id="rId19" Type="http://schemas.openxmlformats.org/officeDocument/2006/relationships/tags" Target="../tags/tag72.xml"/><Relationship Id="rId14" Type="http://schemas.openxmlformats.org/officeDocument/2006/relationships/tags" Target="../tags/tag67.xml"/><Relationship Id="rId30" Type="http://schemas.openxmlformats.org/officeDocument/2006/relationships/tags" Target="../tags/tag83.xml"/><Relationship Id="rId35" Type="http://schemas.openxmlformats.org/officeDocument/2006/relationships/tags" Target="../tags/tag88.xml"/><Relationship Id="rId56" Type="http://schemas.openxmlformats.org/officeDocument/2006/relationships/slide" Target="slide4.xml"/><Relationship Id="rId77" Type="http://schemas.openxmlformats.org/officeDocument/2006/relationships/slide" Target="slide29.xml"/><Relationship Id="rId8" Type="http://schemas.openxmlformats.org/officeDocument/2006/relationships/tags" Target="../tags/tag61.xml"/><Relationship Id="rId51" Type="http://schemas.openxmlformats.org/officeDocument/2006/relationships/tags" Target="../tags/tag104.xml"/><Relationship Id="rId72" Type="http://schemas.openxmlformats.org/officeDocument/2006/relationships/slide" Target="slide23.xml"/><Relationship Id="rId93" Type="http://schemas.openxmlformats.org/officeDocument/2006/relationships/slide" Target="slide46.xml"/><Relationship Id="rId98" Type="http://schemas.openxmlformats.org/officeDocument/2006/relationships/slide" Target="slide5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846.xml"/><Relationship Id="rId21" Type="http://schemas.openxmlformats.org/officeDocument/2006/relationships/tags" Target="../tags/tag841.xml"/><Relationship Id="rId42" Type="http://schemas.openxmlformats.org/officeDocument/2006/relationships/tags" Target="../tags/tag862.xml"/><Relationship Id="rId47" Type="http://schemas.openxmlformats.org/officeDocument/2006/relationships/tags" Target="../tags/tag867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836.xml"/><Relationship Id="rId11" Type="http://schemas.openxmlformats.org/officeDocument/2006/relationships/tags" Target="../tags/tag831.xml"/><Relationship Id="rId32" Type="http://schemas.openxmlformats.org/officeDocument/2006/relationships/tags" Target="../tags/tag852.xml"/><Relationship Id="rId37" Type="http://schemas.openxmlformats.org/officeDocument/2006/relationships/tags" Target="../tags/tag857.xml"/><Relationship Id="rId53" Type="http://schemas.openxmlformats.org/officeDocument/2006/relationships/image" Target="../media/image11.jpg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825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842.xml"/><Relationship Id="rId27" Type="http://schemas.openxmlformats.org/officeDocument/2006/relationships/tags" Target="../tags/tag847.xml"/><Relationship Id="rId43" Type="http://schemas.openxmlformats.org/officeDocument/2006/relationships/tags" Target="../tags/tag863.xml"/><Relationship Id="rId48" Type="http://schemas.openxmlformats.org/officeDocument/2006/relationships/tags" Target="../tags/tag868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823.xml"/><Relationship Id="rId12" Type="http://schemas.openxmlformats.org/officeDocument/2006/relationships/tags" Target="../tags/tag832.xml"/><Relationship Id="rId17" Type="http://schemas.openxmlformats.org/officeDocument/2006/relationships/tags" Target="../tags/tag837.xml"/><Relationship Id="rId25" Type="http://schemas.openxmlformats.org/officeDocument/2006/relationships/tags" Target="../tags/tag845.xml"/><Relationship Id="rId33" Type="http://schemas.openxmlformats.org/officeDocument/2006/relationships/tags" Target="../tags/tag853.xml"/><Relationship Id="rId38" Type="http://schemas.openxmlformats.org/officeDocument/2006/relationships/tags" Target="../tags/tag858.xml"/><Relationship Id="rId46" Type="http://schemas.openxmlformats.org/officeDocument/2006/relationships/tags" Target="../tags/tag866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840.xml"/><Relationship Id="rId41" Type="http://schemas.openxmlformats.org/officeDocument/2006/relationships/tags" Target="../tags/tag861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821.xml"/><Relationship Id="rId6" Type="http://schemas.openxmlformats.org/officeDocument/2006/relationships/tags" Target="../tags/tag826.xml"/><Relationship Id="rId15" Type="http://schemas.openxmlformats.org/officeDocument/2006/relationships/tags" Target="../tags/tag835.xml"/><Relationship Id="rId23" Type="http://schemas.openxmlformats.org/officeDocument/2006/relationships/tags" Target="../tags/tag843.xml"/><Relationship Id="rId28" Type="http://schemas.openxmlformats.org/officeDocument/2006/relationships/tags" Target="../tags/tag848.xml"/><Relationship Id="rId36" Type="http://schemas.openxmlformats.org/officeDocument/2006/relationships/tags" Target="../tags/tag856.xml"/><Relationship Id="rId49" Type="http://schemas.openxmlformats.org/officeDocument/2006/relationships/tags" Target="../tags/tag869.xml"/><Relationship Id="rId57" Type="http://schemas.openxmlformats.org/officeDocument/2006/relationships/slide" Target="slide7.xml"/><Relationship Id="rId10" Type="http://schemas.openxmlformats.org/officeDocument/2006/relationships/tags" Target="../tags/tag830.xml"/><Relationship Id="rId31" Type="http://schemas.openxmlformats.org/officeDocument/2006/relationships/tags" Target="../tags/tag851.xml"/><Relationship Id="rId44" Type="http://schemas.openxmlformats.org/officeDocument/2006/relationships/tags" Target="../tags/tag864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824.xml"/><Relationship Id="rId9" Type="http://schemas.openxmlformats.org/officeDocument/2006/relationships/tags" Target="../tags/tag829.xml"/><Relationship Id="rId13" Type="http://schemas.openxmlformats.org/officeDocument/2006/relationships/tags" Target="../tags/tag833.xml"/><Relationship Id="rId18" Type="http://schemas.openxmlformats.org/officeDocument/2006/relationships/tags" Target="../tags/tag838.xml"/><Relationship Id="rId39" Type="http://schemas.openxmlformats.org/officeDocument/2006/relationships/tags" Target="../tags/tag859.xml"/><Relationship Id="rId34" Type="http://schemas.openxmlformats.org/officeDocument/2006/relationships/tags" Target="../tags/tag854.xml"/><Relationship Id="rId50" Type="http://schemas.openxmlformats.org/officeDocument/2006/relationships/tags" Target="../tags/tag870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827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822.xml"/><Relationship Id="rId29" Type="http://schemas.openxmlformats.org/officeDocument/2006/relationships/tags" Target="../tags/tag849.xml"/><Relationship Id="rId24" Type="http://schemas.openxmlformats.org/officeDocument/2006/relationships/tags" Target="../tags/tag844.xml"/><Relationship Id="rId40" Type="http://schemas.openxmlformats.org/officeDocument/2006/relationships/tags" Target="../tags/tag860.xml"/><Relationship Id="rId45" Type="http://schemas.openxmlformats.org/officeDocument/2006/relationships/tags" Target="../tags/tag865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839.xml"/><Relationship Id="rId14" Type="http://schemas.openxmlformats.org/officeDocument/2006/relationships/tags" Target="../tags/tag834.xml"/><Relationship Id="rId30" Type="http://schemas.openxmlformats.org/officeDocument/2006/relationships/tags" Target="../tags/tag850.xml"/><Relationship Id="rId35" Type="http://schemas.openxmlformats.org/officeDocument/2006/relationships/tags" Target="../tags/tag855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828.xml"/><Relationship Id="rId51" Type="http://schemas.openxmlformats.org/officeDocument/2006/relationships/tags" Target="../tags/tag871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897.xml"/><Relationship Id="rId21" Type="http://schemas.openxmlformats.org/officeDocument/2006/relationships/tags" Target="../tags/tag892.xml"/><Relationship Id="rId42" Type="http://schemas.openxmlformats.org/officeDocument/2006/relationships/tags" Target="../tags/tag913.xml"/><Relationship Id="rId47" Type="http://schemas.openxmlformats.org/officeDocument/2006/relationships/tags" Target="../tags/tag918.xml"/><Relationship Id="rId63" Type="http://schemas.openxmlformats.org/officeDocument/2006/relationships/slide" Target="slide24.xml"/><Relationship Id="rId68" Type="http://schemas.openxmlformats.org/officeDocument/2006/relationships/slide" Target="slide34.xml"/><Relationship Id="rId84" Type="http://schemas.openxmlformats.org/officeDocument/2006/relationships/slide" Target="slide23.xml"/><Relationship Id="rId89" Type="http://schemas.openxmlformats.org/officeDocument/2006/relationships/slide" Target="slide35.xml"/><Relationship Id="rId16" Type="http://schemas.openxmlformats.org/officeDocument/2006/relationships/tags" Target="../tags/tag887.xml"/><Relationship Id="rId11" Type="http://schemas.openxmlformats.org/officeDocument/2006/relationships/tags" Target="../tags/tag882.xml"/><Relationship Id="rId32" Type="http://schemas.openxmlformats.org/officeDocument/2006/relationships/tags" Target="../tags/tag903.xml"/><Relationship Id="rId37" Type="http://schemas.openxmlformats.org/officeDocument/2006/relationships/tags" Target="../tags/tag908.xml"/><Relationship Id="rId53" Type="http://schemas.openxmlformats.org/officeDocument/2006/relationships/slide" Target="slide1.xml"/><Relationship Id="rId58" Type="http://schemas.openxmlformats.org/officeDocument/2006/relationships/slide" Target="slide14.xml"/><Relationship Id="rId74" Type="http://schemas.openxmlformats.org/officeDocument/2006/relationships/slide" Target="slide47.xml"/><Relationship Id="rId79" Type="http://schemas.openxmlformats.org/officeDocument/2006/relationships/slide" Target="slide9.xml"/><Relationship Id="rId5" Type="http://schemas.openxmlformats.org/officeDocument/2006/relationships/tags" Target="../tags/tag876.xml"/><Relationship Id="rId90" Type="http://schemas.openxmlformats.org/officeDocument/2006/relationships/slide" Target="slide37.xml"/><Relationship Id="rId95" Type="http://schemas.openxmlformats.org/officeDocument/2006/relationships/slide" Target="slide48.xml"/><Relationship Id="rId22" Type="http://schemas.openxmlformats.org/officeDocument/2006/relationships/tags" Target="../tags/tag893.xml"/><Relationship Id="rId27" Type="http://schemas.openxmlformats.org/officeDocument/2006/relationships/tags" Target="../tags/tag898.xml"/><Relationship Id="rId43" Type="http://schemas.openxmlformats.org/officeDocument/2006/relationships/tags" Target="../tags/tag914.xml"/><Relationship Id="rId48" Type="http://schemas.openxmlformats.org/officeDocument/2006/relationships/tags" Target="../tags/tag919.xml"/><Relationship Id="rId64" Type="http://schemas.openxmlformats.org/officeDocument/2006/relationships/slide" Target="slide27.xml"/><Relationship Id="rId69" Type="http://schemas.openxmlformats.org/officeDocument/2006/relationships/slide" Target="slide36.xml"/><Relationship Id="rId80" Type="http://schemas.openxmlformats.org/officeDocument/2006/relationships/slide" Target="slide11.xml"/><Relationship Id="rId85" Type="http://schemas.openxmlformats.org/officeDocument/2006/relationships/slide" Target="slide25.xml"/><Relationship Id="rId3" Type="http://schemas.openxmlformats.org/officeDocument/2006/relationships/tags" Target="../tags/tag874.xml"/><Relationship Id="rId12" Type="http://schemas.openxmlformats.org/officeDocument/2006/relationships/tags" Target="../tags/tag883.xml"/><Relationship Id="rId17" Type="http://schemas.openxmlformats.org/officeDocument/2006/relationships/tags" Target="../tags/tag888.xml"/><Relationship Id="rId25" Type="http://schemas.openxmlformats.org/officeDocument/2006/relationships/tags" Target="../tags/tag896.xml"/><Relationship Id="rId33" Type="http://schemas.openxmlformats.org/officeDocument/2006/relationships/tags" Target="../tags/tag904.xml"/><Relationship Id="rId38" Type="http://schemas.openxmlformats.org/officeDocument/2006/relationships/tags" Target="../tags/tag909.xml"/><Relationship Id="rId46" Type="http://schemas.openxmlformats.org/officeDocument/2006/relationships/tags" Target="../tags/tag917.xml"/><Relationship Id="rId59" Type="http://schemas.openxmlformats.org/officeDocument/2006/relationships/slide" Target="slide16.xml"/><Relationship Id="rId67" Type="http://schemas.openxmlformats.org/officeDocument/2006/relationships/slide" Target="slide32.xml"/><Relationship Id="rId20" Type="http://schemas.openxmlformats.org/officeDocument/2006/relationships/tags" Target="../tags/tag891.xml"/><Relationship Id="rId41" Type="http://schemas.openxmlformats.org/officeDocument/2006/relationships/tags" Target="../tags/tag912.xml"/><Relationship Id="rId54" Type="http://schemas.openxmlformats.org/officeDocument/2006/relationships/slide" Target="slide6.xml"/><Relationship Id="rId62" Type="http://schemas.openxmlformats.org/officeDocument/2006/relationships/slide" Target="slide21.xml"/><Relationship Id="rId70" Type="http://schemas.openxmlformats.org/officeDocument/2006/relationships/slide" Target="slide38.xml"/><Relationship Id="rId75" Type="http://schemas.openxmlformats.org/officeDocument/2006/relationships/slide" Target="slide49.xml"/><Relationship Id="rId83" Type="http://schemas.openxmlformats.org/officeDocument/2006/relationships/slide" Target="slide20.xml"/><Relationship Id="rId88" Type="http://schemas.openxmlformats.org/officeDocument/2006/relationships/slide" Target="slide33.xml"/><Relationship Id="rId91" Type="http://schemas.openxmlformats.org/officeDocument/2006/relationships/slide" Target="slide39.xml"/><Relationship Id="rId96" Type="http://schemas.openxmlformats.org/officeDocument/2006/relationships/slide" Target="slide51.xml"/><Relationship Id="rId1" Type="http://schemas.openxmlformats.org/officeDocument/2006/relationships/tags" Target="../tags/tag872.xml"/><Relationship Id="rId6" Type="http://schemas.openxmlformats.org/officeDocument/2006/relationships/tags" Target="../tags/tag877.xml"/><Relationship Id="rId15" Type="http://schemas.openxmlformats.org/officeDocument/2006/relationships/tags" Target="../tags/tag886.xml"/><Relationship Id="rId23" Type="http://schemas.openxmlformats.org/officeDocument/2006/relationships/tags" Target="../tags/tag894.xml"/><Relationship Id="rId28" Type="http://schemas.openxmlformats.org/officeDocument/2006/relationships/tags" Target="../tags/tag899.xml"/><Relationship Id="rId36" Type="http://schemas.openxmlformats.org/officeDocument/2006/relationships/tags" Target="../tags/tag907.xml"/><Relationship Id="rId49" Type="http://schemas.openxmlformats.org/officeDocument/2006/relationships/tags" Target="../tags/tag920.xml"/><Relationship Id="rId57" Type="http://schemas.openxmlformats.org/officeDocument/2006/relationships/slide" Target="slide12.xml"/><Relationship Id="rId10" Type="http://schemas.openxmlformats.org/officeDocument/2006/relationships/tags" Target="../tags/tag881.xml"/><Relationship Id="rId31" Type="http://schemas.openxmlformats.org/officeDocument/2006/relationships/tags" Target="../tags/tag902.xml"/><Relationship Id="rId44" Type="http://schemas.openxmlformats.org/officeDocument/2006/relationships/tags" Target="../tags/tag915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7.xml"/><Relationship Id="rId65" Type="http://schemas.openxmlformats.org/officeDocument/2006/relationships/slide" Target="slide29.xml"/><Relationship Id="rId73" Type="http://schemas.openxmlformats.org/officeDocument/2006/relationships/slide" Target="slide45.xml"/><Relationship Id="rId78" Type="http://schemas.openxmlformats.org/officeDocument/2006/relationships/slide" Target="slide7.xml"/><Relationship Id="rId81" Type="http://schemas.openxmlformats.org/officeDocument/2006/relationships/slide" Target="slide13.xml"/><Relationship Id="rId86" Type="http://schemas.openxmlformats.org/officeDocument/2006/relationships/slide" Target="slide28.xml"/><Relationship Id="rId94" Type="http://schemas.openxmlformats.org/officeDocument/2006/relationships/slide" Target="slide46.xml"/><Relationship Id="rId4" Type="http://schemas.openxmlformats.org/officeDocument/2006/relationships/tags" Target="../tags/tag875.xml"/><Relationship Id="rId9" Type="http://schemas.openxmlformats.org/officeDocument/2006/relationships/tags" Target="../tags/tag880.xml"/><Relationship Id="rId13" Type="http://schemas.openxmlformats.org/officeDocument/2006/relationships/tags" Target="../tags/tag884.xml"/><Relationship Id="rId18" Type="http://schemas.openxmlformats.org/officeDocument/2006/relationships/tags" Target="../tags/tag889.xml"/><Relationship Id="rId39" Type="http://schemas.openxmlformats.org/officeDocument/2006/relationships/tags" Target="../tags/tag910.xml"/><Relationship Id="rId34" Type="http://schemas.openxmlformats.org/officeDocument/2006/relationships/tags" Target="../tags/tag905.xml"/><Relationship Id="rId50" Type="http://schemas.openxmlformats.org/officeDocument/2006/relationships/tags" Target="../tags/tag921.xml"/><Relationship Id="rId55" Type="http://schemas.openxmlformats.org/officeDocument/2006/relationships/slide" Target="slide8.xml"/><Relationship Id="rId76" Type="http://schemas.openxmlformats.org/officeDocument/2006/relationships/slide" Target="slide50.xml"/><Relationship Id="rId97" Type="http://schemas.openxmlformats.org/officeDocument/2006/relationships/slide" Target="slide52.xml"/><Relationship Id="rId7" Type="http://schemas.openxmlformats.org/officeDocument/2006/relationships/tags" Target="../tags/tag878.xml"/><Relationship Id="rId71" Type="http://schemas.openxmlformats.org/officeDocument/2006/relationships/slide" Target="slide40.xml"/><Relationship Id="rId92" Type="http://schemas.openxmlformats.org/officeDocument/2006/relationships/slide" Target="slide41.xml"/><Relationship Id="rId2" Type="http://schemas.openxmlformats.org/officeDocument/2006/relationships/tags" Target="../tags/tag873.xml"/><Relationship Id="rId29" Type="http://schemas.openxmlformats.org/officeDocument/2006/relationships/tags" Target="../tags/tag900.xml"/><Relationship Id="rId24" Type="http://schemas.openxmlformats.org/officeDocument/2006/relationships/tags" Target="../tags/tag895.xml"/><Relationship Id="rId40" Type="http://schemas.openxmlformats.org/officeDocument/2006/relationships/tags" Target="../tags/tag911.xml"/><Relationship Id="rId45" Type="http://schemas.openxmlformats.org/officeDocument/2006/relationships/tags" Target="../tags/tag916.xml"/><Relationship Id="rId66" Type="http://schemas.openxmlformats.org/officeDocument/2006/relationships/slide" Target="slide30.xml"/><Relationship Id="rId87" Type="http://schemas.openxmlformats.org/officeDocument/2006/relationships/slide" Target="slide31.xml"/><Relationship Id="rId61" Type="http://schemas.openxmlformats.org/officeDocument/2006/relationships/slide" Target="slide19.xml"/><Relationship Id="rId82" Type="http://schemas.openxmlformats.org/officeDocument/2006/relationships/slide" Target="slide18.xml"/><Relationship Id="rId19" Type="http://schemas.openxmlformats.org/officeDocument/2006/relationships/tags" Target="../tags/tag890.xml"/><Relationship Id="rId14" Type="http://schemas.openxmlformats.org/officeDocument/2006/relationships/tags" Target="../tags/tag885.xml"/><Relationship Id="rId30" Type="http://schemas.openxmlformats.org/officeDocument/2006/relationships/tags" Target="../tags/tag901.xml"/><Relationship Id="rId35" Type="http://schemas.openxmlformats.org/officeDocument/2006/relationships/tags" Target="../tags/tag906.xml"/><Relationship Id="rId56" Type="http://schemas.openxmlformats.org/officeDocument/2006/relationships/slide" Target="slide10.xml"/><Relationship Id="rId77" Type="http://schemas.openxmlformats.org/officeDocument/2006/relationships/slide" Target="slide4.xml"/><Relationship Id="rId8" Type="http://schemas.openxmlformats.org/officeDocument/2006/relationships/tags" Target="../tags/tag879.xml"/><Relationship Id="rId51" Type="http://schemas.openxmlformats.org/officeDocument/2006/relationships/tags" Target="../tags/tag922.xml"/><Relationship Id="rId72" Type="http://schemas.openxmlformats.org/officeDocument/2006/relationships/slide" Target="slide42.xml"/><Relationship Id="rId93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948.xml"/><Relationship Id="rId21" Type="http://schemas.openxmlformats.org/officeDocument/2006/relationships/tags" Target="../tags/tag943.xml"/><Relationship Id="rId42" Type="http://schemas.openxmlformats.org/officeDocument/2006/relationships/tags" Target="../tags/tag964.xml"/><Relationship Id="rId47" Type="http://schemas.openxmlformats.org/officeDocument/2006/relationships/tags" Target="../tags/tag969.xml"/><Relationship Id="rId63" Type="http://schemas.openxmlformats.org/officeDocument/2006/relationships/slide" Target="slide21.xml"/><Relationship Id="rId68" Type="http://schemas.openxmlformats.org/officeDocument/2006/relationships/slide" Target="slide32.xml"/><Relationship Id="rId84" Type="http://schemas.openxmlformats.org/officeDocument/2006/relationships/slide" Target="slide20.xml"/><Relationship Id="rId89" Type="http://schemas.openxmlformats.org/officeDocument/2006/relationships/slide" Target="slide33.xml"/><Relationship Id="rId16" Type="http://schemas.openxmlformats.org/officeDocument/2006/relationships/tags" Target="../tags/tag938.xml"/><Relationship Id="rId11" Type="http://schemas.openxmlformats.org/officeDocument/2006/relationships/tags" Target="../tags/tag933.xml"/><Relationship Id="rId32" Type="http://schemas.openxmlformats.org/officeDocument/2006/relationships/tags" Target="../tags/tag954.xml"/><Relationship Id="rId37" Type="http://schemas.openxmlformats.org/officeDocument/2006/relationships/tags" Target="../tags/tag959.xml"/><Relationship Id="rId53" Type="http://schemas.openxmlformats.org/officeDocument/2006/relationships/image" Target="../media/image12.png"/><Relationship Id="rId58" Type="http://schemas.openxmlformats.org/officeDocument/2006/relationships/slide" Target="slide12.xml"/><Relationship Id="rId74" Type="http://schemas.openxmlformats.org/officeDocument/2006/relationships/slide" Target="slide45.xml"/><Relationship Id="rId79" Type="http://schemas.openxmlformats.org/officeDocument/2006/relationships/slide" Target="slide7.xml"/><Relationship Id="rId5" Type="http://schemas.openxmlformats.org/officeDocument/2006/relationships/tags" Target="../tags/tag927.xml"/><Relationship Id="rId90" Type="http://schemas.openxmlformats.org/officeDocument/2006/relationships/slide" Target="slide35.xml"/><Relationship Id="rId95" Type="http://schemas.openxmlformats.org/officeDocument/2006/relationships/slide" Target="slide46.xml"/><Relationship Id="rId22" Type="http://schemas.openxmlformats.org/officeDocument/2006/relationships/tags" Target="../tags/tag944.xml"/><Relationship Id="rId27" Type="http://schemas.openxmlformats.org/officeDocument/2006/relationships/tags" Target="../tags/tag949.xml"/><Relationship Id="rId43" Type="http://schemas.openxmlformats.org/officeDocument/2006/relationships/tags" Target="../tags/tag965.xml"/><Relationship Id="rId48" Type="http://schemas.openxmlformats.org/officeDocument/2006/relationships/tags" Target="../tags/tag970.xml"/><Relationship Id="rId64" Type="http://schemas.openxmlformats.org/officeDocument/2006/relationships/slide" Target="slide24.xml"/><Relationship Id="rId69" Type="http://schemas.openxmlformats.org/officeDocument/2006/relationships/slide" Target="slide34.xml"/><Relationship Id="rId80" Type="http://schemas.openxmlformats.org/officeDocument/2006/relationships/slide" Target="slide9.xml"/><Relationship Id="rId85" Type="http://schemas.openxmlformats.org/officeDocument/2006/relationships/slide" Target="slide23.xml"/><Relationship Id="rId3" Type="http://schemas.openxmlformats.org/officeDocument/2006/relationships/tags" Target="../tags/tag925.xml"/><Relationship Id="rId12" Type="http://schemas.openxmlformats.org/officeDocument/2006/relationships/tags" Target="../tags/tag934.xml"/><Relationship Id="rId17" Type="http://schemas.openxmlformats.org/officeDocument/2006/relationships/tags" Target="../tags/tag939.xml"/><Relationship Id="rId25" Type="http://schemas.openxmlformats.org/officeDocument/2006/relationships/tags" Target="../tags/tag947.xml"/><Relationship Id="rId33" Type="http://schemas.openxmlformats.org/officeDocument/2006/relationships/tags" Target="../tags/tag955.xml"/><Relationship Id="rId38" Type="http://schemas.openxmlformats.org/officeDocument/2006/relationships/tags" Target="../tags/tag960.xml"/><Relationship Id="rId46" Type="http://schemas.openxmlformats.org/officeDocument/2006/relationships/tags" Target="../tags/tag968.xml"/><Relationship Id="rId59" Type="http://schemas.openxmlformats.org/officeDocument/2006/relationships/slide" Target="slide14.xml"/><Relationship Id="rId67" Type="http://schemas.openxmlformats.org/officeDocument/2006/relationships/slide" Target="slide30.xml"/><Relationship Id="rId20" Type="http://schemas.openxmlformats.org/officeDocument/2006/relationships/tags" Target="../tags/tag942.xml"/><Relationship Id="rId41" Type="http://schemas.openxmlformats.org/officeDocument/2006/relationships/tags" Target="../tags/tag963.xml"/><Relationship Id="rId54" Type="http://schemas.openxmlformats.org/officeDocument/2006/relationships/slide" Target="slide1.xml"/><Relationship Id="rId62" Type="http://schemas.openxmlformats.org/officeDocument/2006/relationships/slide" Target="slide19.xml"/><Relationship Id="rId70" Type="http://schemas.openxmlformats.org/officeDocument/2006/relationships/slide" Target="slide36.xml"/><Relationship Id="rId75" Type="http://schemas.openxmlformats.org/officeDocument/2006/relationships/slide" Target="slide47.xml"/><Relationship Id="rId83" Type="http://schemas.openxmlformats.org/officeDocument/2006/relationships/slide" Target="slide18.xml"/><Relationship Id="rId88" Type="http://schemas.openxmlformats.org/officeDocument/2006/relationships/slide" Target="slide31.xml"/><Relationship Id="rId91" Type="http://schemas.openxmlformats.org/officeDocument/2006/relationships/slide" Target="slide37.xml"/><Relationship Id="rId96" Type="http://schemas.openxmlformats.org/officeDocument/2006/relationships/slide" Target="slide48.xml"/><Relationship Id="rId1" Type="http://schemas.openxmlformats.org/officeDocument/2006/relationships/tags" Target="../tags/tag923.xml"/><Relationship Id="rId6" Type="http://schemas.openxmlformats.org/officeDocument/2006/relationships/tags" Target="../tags/tag928.xml"/><Relationship Id="rId15" Type="http://schemas.openxmlformats.org/officeDocument/2006/relationships/tags" Target="../tags/tag937.xml"/><Relationship Id="rId23" Type="http://schemas.openxmlformats.org/officeDocument/2006/relationships/tags" Target="../tags/tag945.xml"/><Relationship Id="rId28" Type="http://schemas.openxmlformats.org/officeDocument/2006/relationships/tags" Target="../tags/tag950.xml"/><Relationship Id="rId36" Type="http://schemas.openxmlformats.org/officeDocument/2006/relationships/tags" Target="../tags/tag958.xml"/><Relationship Id="rId49" Type="http://schemas.openxmlformats.org/officeDocument/2006/relationships/tags" Target="../tags/tag971.xml"/><Relationship Id="rId57" Type="http://schemas.openxmlformats.org/officeDocument/2006/relationships/slide" Target="slide10.xml"/><Relationship Id="rId10" Type="http://schemas.openxmlformats.org/officeDocument/2006/relationships/tags" Target="../tags/tag932.xml"/><Relationship Id="rId31" Type="http://schemas.openxmlformats.org/officeDocument/2006/relationships/tags" Target="../tags/tag953.xml"/><Relationship Id="rId44" Type="http://schemas.openxmlformats.org/officeDocument/2006/relationships/tags" Target="../tags/tag966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6.xml"/><Relationship Id="rId65" Type="http://schemas.openxmlformats.org/officeDocument/2006/relationships/slide" Target="slide27.xml"/><Relationship Id="rId73" Type="http://schemas.openxmlformats.org/officeDocument/2006/relationships/slide" Target="slide42.xml"/><Relationship Id="rId78" Type="http://schemas.openxmlformats.org/officeDocument/2006/relationships/slide" Target="slide4.xml"/><Relationship Id="rId81" Type="http://schemas.openxmlformats.org/officeDocument/2006/relationships/slide" Target="slide11.xml"/><Relationship Id="rId86" Type="http://schemas.openxmlformats.org/officeDocument/2006/relationships/slide" Target="slide25.xml"/><Relationship Id="rId94" Type="http://schemas.openxmlformats.org/officeDocument/2006/relationships/slide" Target="slide44.xml"/><Relationship Id="rId4" Type="http://schemas.openxmlformats.org/officeDocument/2006/relationships/tags" Target="../tags/tag926.xml"/><Relationship Id="rId9" Type="http://schemas.openxmlformats.org/officeDocument/2006/relationships/tags" Target="../tags/tag931.xml"/><Relationship Id="rId13" Type="http://schemas.openxmlformats.org/officeDocument/2006/relationships/tags" Target="../tags/tag935.xml"/><Relationship Id="rId18" Type="http://schemas.openxmlformats.org/officeDocument/2006/relationships/tags" Target="../tags/tag940.xml"/><Relationship Id="rId39" Type="http://schemas.openxmlformats.org/officeDocument/2006/relationships/tags" Target="../tags/tag961.xml"/><Relationship Id="rId34" Type="http://schemas.openxmlformats.org/officeDocument/2006/relationships/tags" Target="../tags/tag956.xml"/><Relationship Id="rId50" Type="http://schemas.openxmlformats.org/officeDocument/2006/relationships/tags" Target="../tags/tag972.xml"/><Relationship Id="rId55" Type="http://schemas.openxmlformats.org/officeDocument/2006/relationships/slide" Target="slide6.xml"/><Relationship Id="rId76" Type="http://schemas.openxmlformats.org/officeDocument/2006/relationships/slide" Target="slide49.xml"/><Relationship Id="rId97" Type="http://schemas.openxmlformats.org/officeDocument/2006/relationships/slide" Target="slide51.xml"/><Relationship Id="rId7" Type="http://schemas.openxmlformats.org/officeDocument/2006/relationships/tags" Target="../tags/tag929.xml"/><Relationship Id="rId71" Type="http://schemas.openxmlformats.org/officeDocument/2006/relationships/slide" Target="slide38.xml"/><Relationship Id="rId92" Type="http://schemas.openxmlformats.org/officeDocument/2006/relationships/slide" Target="slide39.xml"/><Relationship Id="rId2" Type="http://schemas.openxmlformats.org/officeDocument/2006/relationships/tags" Target="../tags/tag924.xml"/><Relationship Id="rId29" Type="http://schemas.openxmlformats.org/officeDocument/2006/relationships/tags" Target="../tags/tag951.xml"/><Relationship Id="rId24" Type="http://schemas.openxmlformats.org/officeDocument/2006/relationships/tags" Target="../tags/tag946.xml"/><Relationship Id="rId40" Type="http://schemas.openxmlformats.org/officeDocument/2006/relationships/tags" Target="../tags/tag962.xml"/><Relationship Id="rId45" Type="http://schemas.openxmlformats.org/officeDocument/2006/relationships/tags" Target="../tags/tag967.xml"/><Relationship Id="rId66" Type="http://schemas.openxmlformats.org/officeDocument/2006/relationships/slide" Target="slide29.xml"/><Relationship Id="rId87" Type="http://schemas.openxmlformats.org/officeDocument/2006/relationships/slide" Target="slide28.xml"/><Relationship Id="rId61" Type="http://schemas.openxmlformats.org/officeDocument/2006/relationships/slide" Target="slide17.xml"/><Relationship Id="rId82" Type="http://schemas.openxmlformats.org/officeDocument/2006/relationships/slide" Target="slide13.xml"/><Relationship Id="rId19" Type="http://schemas.openxmlformats.org/officeDocument/2006/relationships/tags" Target="../tags/tag941.xml"/><Relationship Id="rId14" Type="http://schemas.openxmlformats.org/officeDocument/2006/relationships/tags" Target="../tags/tag936.xml"/><Relationship Id="rId30" Type="http://schemas.openxmlformats.org/officeDocument/2006/relationships/tags" Target="../tags/tag952.xml"/><Relationship Id="rId35" Type="http://schemas.openxmlformats.org/officeDocument/2006/relationships/tags" Target="../tags/tag957.xml"/><Relationship Id="rId56" Type="http://schemas.openxmlformats.org/officeDocument/2006/relationships/slide" Target="slide8.xml"/><Relationship Id="rId77" Type="http://schemas.openxmlformats.org/officeDocument/2006/relationships/slide" Target="slide50.xml"/><Relationship Id="rId8" Type="http://schemas.openxmlformats.org/officeDocument/2006/relationships/tags" Target="../tags/tag930.xml"/><Relationship Id="rId51" Type="http://schemas.openxmlformats.org/officeDocument/2006/relationships/tags" Target="../tags/tag973.xml"/><Relationship Id="rId72" Type="http://schemas.openxmlformats.org/officeDocument/2006/relationships/slide" Target="slide40.xml"/><Relationship Id="rId93" Type="http://schemas.openxmlformats.org/officeDocument/2006/relationships/slide" Target="slide41.xml"/><Relationship Id="rId98" Type="http://schemas.openxmlformats.org/officeDocument/2006/relationships/slide" Target="slide5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999.xml"/><Relationship Id="rId21" Type="http://schemas.openxmlformats.org/officeDocument/2006/relationships/tags" Target="../tags/tag994.xml"/><Relationship Id="rId42" Type="http://schemas.openxmlformats.org/officeDocument/2006/relationships/tags" Target="../tags/tag1015.xml"/><Relationship Id="rId47" Type="http://schemas.openxmlformats.org/officeDocument/2006/relationships/tags" Target="../tags/tag1020.xml"/><Relationship Id="rId63" Type="http://schemas.openxmlformats.org/officeDocument/2006/relationships/slide" Target="slide21.xml"/><Relationship Id="rId68" Type="http://schemas.openxmlformats.org/officeDocument/2006/relationships/slide" Target="slide32.xml"/><Relationship Id="rId84" Type="http://schemas.openxmlformats.org/officeDocument/2006/relationships/slide" Target="slide20.xml"/><Relationship Id="rId89" Type="http://schemas.openxmlformats.org/officeDocument/2006/relationships/slide" Target="slide33.xml"/><Relationship Id="rId16" Type="http://schemas.openxmlformats.org/officeDocument/2006/relationships/tags" Target="../tags/tag989.xml"/><Relationship Id="rId11" Type="http://schemas.openxmlformats.org/officeDocument/2006/relationships/tags" Target="../tags/tag984.xml"/><Relationship Id="rId32" Type="http://schemas.openxmlformats.org/officeDocument/2006/relationships/tags" Target="../tags/tag1005.xml"/><Relationship Id="rId37" Type="http://schemas.openxmlformats.org/officeDocument/2006/relationships/tags" Target="../tags/tag1010.xml"/><Relationship Id="rId53" Type="http://schemas.openxmlformats.org/officeDocument/2006/relationships/notesSlide" Target="../notesSlides/notesSlide2.xml"/><Relationship Id="rId58" Type="http://schemas.openxmlformats.org/officeDocument/2006/relationships/slide" Target="slide12.xml"/><Relationship Id="rId74" Type="http://schemas.openxmlformats.org/officeDocument/2006/relationships/slide" Target="slide45.xml"/><Relationship Id="rId79" Type="http://schemas.openxmlformats.org/officeDocument/2006/relationships/slide" Target="slide7.xml"/><Relationship Id="rId5" Type="http://schemas.openxmlformats.org/officeDocument/2006/relationships/tags" Target="../tags/tag978.xml"/><Relationship Id="rId90" Type="http://schemas.openxmlformats.org/officeDocument/2006/relationships/slide" Target="slide35.xml"/><Relationship Id="rId95" Type="http://schemas.openxmlformats.org/officeDocument/2006/relationships/slide" Target="slide46.xml"/><Relationship Id="rId22" Type="http://schemas.openxmlformats.org/officeDocument/2006/relationships/tags" Target="../tags/tag995.xml"/><Relationship Id="rId27" Type="http://schemas.openxmlformats.org/officeDocument/2006/relationships/tags" Target="../tags/tag1000.xml"/><Relationship Id="rId43" Type="http://schemas.openxmlformats.org/officeDocument/2006/relationships/tags" Target="../tags/tag1016.xml"/><Relationship Id="rId48" Type="http://schemas.openxmlformats.org/officeDocument/2006/relationships/tags" Target="../tags/tag1021.xml"/><Relationship Id="rId64" Type="http://schemas.openxmlformats.org/officeDocument/2006/relationships/slide" Target="slide24.xml"/><Relationship Id="rId69" Type="http://schemas.openxmlformats.org/officeDocument/2006/relationships/slide" Target="slide34.xml"/><Relationship Id="rId80" Type="http://schemas.openxmlformats.org/officeDocument/2006/relationships/slide" Target="slide9.xml"/><Relationship Id="rId85" Type="http://schemas.openxmlformats.org/officeDocument/2006/relationships/slide" Target="slide23.xml"/><Relationship Id="rId3" Type="http://schemas.openxmlformats.org/officeDocument/2006/relationships/tags" Target="../tags/tag976.xml"/><Relationship Id="rId12" Type="http://schemas.openxmlformats.org/officeDocument/2006/relationships/tags" Target="../tags/tag985.xml"/><Relationship Id="rId17" Type="http://schemas.openxmlformats.org/officeDocument/2006/relationships/tags" Target="../tags/tag990.xml"/><Relationship Id="rId25" Type="http://schemas.openxmlformats.org/officeDocument/2006/relationships/tags" Target="../tags/tag998.xml"/><Relationship Id="rId33" Type="http://schemas.openxmlformats.org/officeDocument/2006/relationships/tags" Target="../tags/tag1006.xml"/><Relationship Id="rId38" Type="http://schemas.openxmlformats.org/officeDocument/2006/relationships/tags" Target="../tags/tag1011.xml"/><Relationship Id="rId46" Type="http://schemas.openxmlformats.org/officeDocument/2006/relationships/tags" Target="../tags/tag1019.xml"/><Relationship Id="rId59" Type="http://schemas.openxmlformats.org/officeDocument/2006/relationships/slide" Target="slide14.xml"/><Relationship Id="rId67" Type="http://schemas.openxmlformats.org/officeDocument/2006/relationships/slide" Target="slide30.xml"/><Relationship Id="rId20" Type="http://schemas.openxmlformats.org/officeDocument/2006/relationships/tags" Target="../tags/tag993.xml"/><Relationship Id="rId41" Type="http://schemas.openxmlformats.org/officeDocument/2006/relationships/tags" Target="../tags/tag1014.xml"/><Relationship Id="rId54" Type="http://schemas.openxmlformats.org/officeDocument/2006/relationships/slide" Target="slide1.xml"/><Relationship Id="rId62" Type="http://schemas.openxmlformats.org/officeDocument/2006/relationships/slide" Target="slide19.xml"/><Relationship Id="rId70" Type="http://schemas.openxmlformats.org/officeDocument/2006/relationships/slide" Target="slide36.xml"/><Relationship Id="rId75" Type="http://schemas.openxmlformats.org/officeDocument/2006/relationships/slide" Target="slide47.xml"/><Relationship Id="rId83" Type="http://schemas.openxmlformats.org/officeDocument/2006/relationships/slide" Target="slide18.xml"/><Relationship Id="rId88" Type="http://schemas.openxmlformats.org/officeDocument/2006/relationships/slide" Target="slide31.xml"/><Relationship Id="rId91" Type="http://schemas.openxmlformats.org/officeDocument/2006/relationships/slide" Target="slide37.xml"/><Relationship Id="rId96" Type="http://schemas.openxmlformats.org/officeDocument/2006/relationships/slide" Target="slide48.xml"/><Relationship Id="rId1" Type="http://schemas.openxmlformats.org/officeDocument/2006/relationships/tags" Target="../tags/tag974.xml"/><Relationship Id="rId6" Type="http://schemas.openxmlformats.org/officeDocument/2006/relationships/tags" Target="../tags/tag979.xml"/><Relationship Id="rId15" Type="http://schemas.openxmlformats.org/officeDocument/2006/relationships/tags" Target="../tags/tag988.xml"/><Relationship Id="rId23" Type="http://schemas.openxmlformats.org/officeDocument/2006/relationships/tags" Target="../tags/tag996.xml"/><Relationship Id="rId28" Type="http://schemas.openxmlformats.org/officeDocument/2006/relationships/tags" Target="../tags/tag1001.xml"/><Relationship Id="rId36" Type="http://schemas.openxmlformats.org/officeDocument/2006/relationships/tags" Target="../tags/tag1009.xml"/><Relationship Id="rId49" Type="http://schemas.openxmlformats.org/officeDocument/2006/relationships/tags" Target="../tags/tag1022.xml"/><Relationship Id="rId57" Type="http://schemas.openxmlformats.org/officeDocument/2006/relationships/slide" Target="slide10.xml"/><Relationship Id="rId10" Type="http://schemas.openxmlformats.org/officeDocument/2006/relationships/tags" Target="../tags/tag983.xml"/><Relationship Id="rId31" Type="http://schemas.openxmlformats.org/officeDocument/2006/relationships/tags" Target="../tags/tag1004.xml"/><Relationship Id="rId44" Type="http://schemas.openxmlformats.org/officeDocument/2006/relationships/tags" Target="../tags/tag1017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6.xml"/><Relationship Id="rId65" Type="http://schemas.openxmlformats.org/officeDocument/2006/relationships/slide" Target="slide27.xml"/><Relationship Id="rId73" Type="http://schemas.openxmlformats.org/officeDocument/2006/relationships/slide" Target="slide42.xml"/><Relationship Id="rId78" Type="http://schemas.openxmlformats.org/officeDocument/2006/relationships/slide" Target="slide4.xml"/><Relationship Id="rId81" Type="http://schemas.openxmlformats.org/officeDocument/2006/relationships/slide" Target="slide11.xml"/><Relationship Id="rId86" Type="http://schemas.openxmlformats.org/officeDocument/2006/relationships/slide" Target="slide25.xml"/><Relationship Id="rId94" Type="http://schemas.openxmlformats.org/officeDocument/2006/relationships/slide" Target="slide44.xml"/><Relationship Id="rId4" Type="http://schemas.openxmlformats.org/officeDocument/2006/relationships/tags" Target="../tags/tag977.xml"/><Relationship Id="rId9" Type="http://schemas.openxmlformats.org/officeDocument/2006/relationships/tags" Target="../tags/tag982.xml"/><Relationship Id="rId13" Type="http://schemas.openxmlformats.org/officeDocument/2006/relationships/tags" Target="../tags/tag986.xml"/><Relationship Id="rId18" Type="http://schemas.openxmlformats.org/officeDocument/2006/relationships/tags" Target="../tags/tag991.xml"/><Relationship Id="rId39" Type="http://schemas.openxmlformats.org/officeDocument/2006/relationships/tags" Target="../tags/tag1012.xml"/><Relationship Id="rId34" Type="http://schemas.openxmlformats.org/officeDocument/2006/relationships/tags" Target="../tags/tag1007.xml"/><Relationship Id="rId50" Type="http://schemas.openxmlformats.org/officeDocument/2006/relationships/tags" Target="../tags/tag1023.xml"/><Relationship Id="rId55" Type="http://schemas.openxmlformats.org/officeDocument/2006/relationships/slide" Target="slide6.xml"/><Relationship Id="rId76" Type="http://schemas.openxmlformats.org/officeDocument/2006/relationships/slide" Target="slide49.xml"/><Relationship Id="rId97" Type="http://schemas.openxmlformats.org/officeDocument/2006/relationships/slide" Target="slide51.xml"/><Relationship Id="rId7" Type="http://schemas.openxmlformats.org/officeDocument/2006/relationships/tags" Target="../tags/tag980.xml"/><Relationship Id="rId71" Type="http://schemas.openxmlformats.org/officeDocument/2006/relationships/slide" Target="slide38.xml"/><Relationship Id="rId92" Type="http://schemas.openxmlformats.org/officeDocument/2006/relationships/slide" Target="slide39.xml"/><Relationship Id="rId2" Type="http://schemas.openxmlformats.org/officeDocument/2006/relationships/tags" Target="../tags/tag975.xml"/><Relationship Id="rId29" Type="http://schemas.openxmlformats.org/officeDocument/2006/relationships/tags" Target="../tags/tag1002.xml"/><Relationship Id="rId24" Type="http://schemas.openxmlformats.org/officeDocument/2006/relationships/tags" Target="../tags/tag997.xml"/><Relationship Id="rId40" Type="http://schemas.openxmlformats.org/officeDocument/2006/relationships/tags" Target="../tags/tag1013.xml"/><Relationship Id="rId45" Type="http://schemas.openxmlformats.org/officeDocument/2006/relationships/tags" Target="../tags/tag1018.xml"/><Relationship Id="rId66" Type="http://schemas.openxmlformats.org/officeDocument/2006/relationships/slide" Target="slide29.xml"/><Relationship Id="rId87" Type="http://schemas.openxmlformats.org/officeDocument/2006/relationships/slide" Target="slide28.xml"/><Relationship Id="rId61" Type="http://schemas.openxmlformats.org/officeDocument/2006/relationships/slide" Target="slide17.xml"/><Relationship Id="rId82" Type="http://schemas.openxmlformats.org/officeDocument/2006/relationships/slide" Target="slide13.xml"/><Relationship Id="rId19" Type="http://schemas.openxmlformats.org/officeDocument/2006/relationships/tags" Target="../tags/tag992.xml"/><Relationship Id="rId14" Type="http://schemas.openxmlformats.org/officeDocument/2006/relationships/tags" Target="../tags/tag987.xml"/><Relationship Id="rId30" Type="http://schemas.openxmlformats.org/officeDocument/2006/relationships/tags" Target="../tags/tag1003.xml"/><Relationship Id="rId35" Type="http://schemas.openxmlformats.org/officeDocument/2006/relationships/tags" Target="../tags/tag1008.xml"/><Relationship Id="rId56" Type="http://schemas.openxmlformats.org/officeDocument/2006/relationships/slide" Target="slide8.xml"/><Relationship Id="rId77" Type="http://schemas.openxmlformats.org/officeDocument/2006/relationships/slide" Target="slide50.xml"/><Relationship Id="rId8" Type="http://schemas.openxmlformats.org/officeDocument/2006/relationships/tags" Target="../tags/tag981.xml"/><Relationship Id="rId51" Type="http://schemas.openxmlformats.org/officeDocument/2006/relationships/tags" Target="../tags/tag1024.xml"/><Relationship Id="rId72" Type="http://schemas.openxmlformats.org/officeDocument/2006/relationships/slide" Target="slide40.xml"/><Relationship Id="rId93" Type="http://schemas.openxmlformats.org/officeDocument/2006/relationships/slide" Target="slide41.xml"/><Relationship Id="rId98" Type="http://schemas.openxmlformats.org/officeDocument/2006/relationships/slide" Target="slide5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1050.xml"/><Relationship Id="rId21" Type="http://schemas.openxmlformats.org/officeDocument/2006/relationships/tags" Target="../tags/tag1045.xml"/><Relationship Id="rId42" Type="http://schemas.openxmlformats.org/officeDocument/2006/relationships/tags" Target="../tags/tag1066.xml"/><Relationship Id="rId47" Type="http://schemas.openxmlformats.org/officeDocument/2006/relationships/tags" Target="../tags/tag1071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040.xml"/><Relationship Id="rId11" Type="http://schemas.openxmlformats.org/officeDocument/2006/relationships/tags" Target="../tags/tag1035.xml"/><Relationship Id="rId32" Type="http://schemas.openxmlformats.org/officeDocument/2006/relationships/tags" Target="../tags/tag1056.xml"/><Relationship Id="rId37" Type="http://schemas.openxmlformats.org/officeDocument/2006/relationships/tags" Target="../tags/tag1061.xml"/><Relationship Id="rId53" Type="http://schemas.openxmlformats.org/officeDocument/2006/relationships/image" Target="../media/image13.png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029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046.xml"/><Relationship Id="rId27" Type="http://schemas.openxmlformats.org/officeDocument/2006/relationships/tags" Target="../tags/tag1051.xml"/><Relationship Id="rId43" Type="http://schemas.openxmlformats.org/officeDocument/2006/relationships/tags" Target="../tags/tag1067.xml"/><Relationship Id="rId48" Type="http://schemas.openxmlformats.org/officeDocument/2006/relationships/tags" Target="../tags/tag1072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027.xml"/><Relationship Id="rId12" Type="http://schemas.openxmlformats.org/officeDocument/2006/relationships/tags" Target="../tags/tag1036.xml"/><Relationship Id="rId17" Type="http://schemas.openxmlformats.org/officeDocument/2006/relationships/tags" Target="../tags/tag1041.xml"/><Relationship Id="rId25" Type="http://schemas.openxmlformats.org/officeDocument/2006/relationships/tags" Target="../tags/tag1049.xml"/><Relationship Id="rId33" Type="http://schemas.openxmlformats.org/officeDocument/2006/relationships/tags" Target="../tags/tag1057.xml"/><Relationship Id="rId38" Type="http://schemas.openxmlformats.org/officeDocument/2006/relationships/tags" Target="../tags/tag1062.xml"/><Relationship Id="rId46" Type="http://schemas.openxmlformats.org/officeDocument/2006/relationships/tags" Target="../tags/tag1070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044.xml"/><Relationship Id="rId41" Type="http://schemas.openxmlformats.org/officeDocument/2006/relationships/tags" Target="../tags/tag1065.xml"/><Relationship Id="rId54" Type="http://schemas.openxmlformats.org/officeDocument/2006/relationships/image" Target="../media/image14.png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025.xml"/><Relationship Id="rId6" Type="http://schemas.openxmlformats.org/officeDocument/2006/relationships/tags" Target="../tags/tag1030.xml"/><Relationship Id="rId15" Type="http://schemas.openxmlformats.org/officeDocument/2006/relationships/tags" Target="../tags/tag1039.xml"/><Relationship Id="rId23" Type="http://schemas.openxmlformats.org/officeDocument/2006/relationships/tags" Target="../tags/tag1047.xml"/><Relationship Id="rId28" Type="http://schemas.openxmlformats.org/officeDocument/2006/relationships/tags" Target="../tags/tag1052.xml"/><Relationship Id="rId36" Type="http://schemas.openxmlformats.org/officeDocument/2006/relationships/tags" Target="../tags/tag1060.xml"/><Relationship Id="rId49" Type="http://schemas.openxmlformats.org/officeDocument/2006/relationships/tags" Target="../tags/tag1073.xml"/><Relationship Id="rId57" Type="http://schemas.openxmlformats.org/officeDocument/2006/relationships/slide" Target="slide8.xml"/><Relationship Id="rId10" Type="http://schemas.openxmlformats.org/officeDocument/2006/relationships/tags" Target="../tags/tag1034.xml"/><Relationship Id="rId31" Type="http://schemas.openxmlformats.org/officeDocument/2006/relationships/tags" Target="../tags/tag1055.xml"/><Relationship Id="rId44" Type="http://schemas.openxmlformats.org/officeDocument/2006/relationships/tags" Target="../tags/tag1068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028.xml"/><Relationship Id="rId9" Type="http://schemas.openxmlformats.org/officeDocument/2006/relationships/tags" Target="../tags/tag1033.xml"/><Relationship Id="rId13" Type="http://schemas.openxmlformats.org/officeDocument/2006/relationships/tags" Target="../tags/tag1037.xml"/><Relationship Id="rId18" Type="http://schemas.openxmlformats.org/officeDocument/2006/relationships/tags" Target="../tags/tag1042.xml"/><Relationship Id="rId39" Type="http://schemas.openxmlformats.org/officeDocument/2006/relationships/tags" Target="../tags/tag1063.xml"/><Relationship Id="rId34" Type="http://schemas.openxmlformats.org/officeDocument/2006/relationships/tags" Target="../tags/tag1058.xml"/><Relationship Id="rId50" Type="http://schemas.openxmlformats.org/officeDocument/2006/relationships/tags" Target="../tags/tag1074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031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026.xml"/><Relationship Id="rId29" Type="http://schemas.openxmlformats.org/officeDocument/2006/relationships/tags" Target="../tags/tag1053.xml"/><Relationship Id="rId24" Type="http://schemas.openxmlformats.org/officeDocument/2006/relationships/tags" Target="../tags/tag1048.xml"/><Relationship Id="rId40" Type="http://schemas.openxmlformats.org/officeDocument/2006/relationships/tags" Target="../tags/tag1064.xml"/><Relationship Id="rId45" Type="http://schemas.openxmlformats.org/officeDocument/2006/relationships/tags" Target="../tags/tag1069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043.xml"/><Relationship Id="rId14" Type="http://schemas.openxmlformats.org/officeDocument/2006/relationships/tags" Target="../tags/tag1038.xml"/><Relationship Id="rId30" Type="http://schemas.openxmlformats.org/officeDocument/2006/relationships/tags" Target="../tags/tag1054.xml"/><Relationship Id="rId35" Type="http://schemas.openxmlformats.org/officeDocument/2006/relationships/tags" Target="../tags/tag1059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032.xml"/><Relationship Id="rId51" Type="http://schemas.openxmlformats.org/officeDocument/2006/relationships/tags" Target="../tags/tag1075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1101.xml"/><Relationship Id="rId21" Type="http://schemas.openxmlformats.org/officeDocument/2006/relationships/tags" Target="../tags/tag1096.xml"/><Relationship Id="rId42" Type="http://schemas.openxmlformats.org/officeDocument/2006/relationships/tags" Target="../tags/tag1117.xml"/><Relationship Id="rId47" Type="http://schemas.openxmlformats.org/officeDocument/2006/relationships/tags" Target="../tags/tag1122.xml"/><Relationship Id="rId63" Type="http://schemas.openxmlformats.org/officeDocument/2006/relationships/slide" Target="slide21.xml"/><Relationship Id="rId68" Type="http://schemas.openxmlformats.org/officeDocument/2006/relationships/slide" Target="slide32.xml"/><Relationship Id="rId84" Type="http://schemas.openxmlformats.org/officeDocument/2006/relationships/slide" Target="slide20.xml"/><Relationship Id="rId89" Type="http://schemas.openxmlformats.org/officeDocument/2006/relationships/slide" Target="slide33.xml"/><Relationship Id="rId16" Type="http://schemas.openxmlformats.org/officeDocument/2006/relationships/tags" Target="../tags/tag1091.xml"/><Relationship Id="rId11" Type="http://schemas.openxmlformats.org/officeDocument/2006/relationships/tags" Target="../tags/tag1086.xml"/><Relationship Id="rId32" Type="http://schemas.openxmlformats.org/officeDocument/2006/relationships/tags" Target="../tags/tag1107.xml"/><Relationship Id="rId37" Type="http://schemas.openxmlformats.org/officeDocument/2006/relationships/tags" Target="../tags/tag1112.xml"/><Relationship Id="rId53" Type="http://schemas.openxmlformats.org/officeDocument/2006/relationships/notesSlide" Target="../notesSlides/notesSlide3.xml"/><Relationship Id="rId58" Type="http://schemas.openxmlformats.org/officeDocument/2006/relationships/slide" Target="slide12.xml"/><Relationship Id="rId74" Type="http://schemas.openxmlformats.org/officeDocument/2006/relationships/slide" Target="slide45.xml"/><Relationship Id="rId79" Type="http://schemas.openxmlformats.org/officeDocument/2006/relationships/slide" Target="slide7.xml"/><Relationship Id="rId5" Type="http://schemas.openxmlformats.org/officeDocument/2006/relationships/tags" Target="../tags/tag1080.xml"/><Relationship Id="rId90" Type="http://schemas.openxmlformats.org/officeDocument/2006/relationships/slide" Target="slide35.xml"/><Relationship Id="rId95" Type="http://schemas.openxmlformats.org/officeDocument/2006/relationships/slide" Target="slide46.xml"/><Relationship Id="rId22" Type="http://schemas.openxmlformats.org/officeDocument/2006/relationships/tags" Target="../tags/tag1097.xml"/><Relationship Id="rId27" Type="http://schemas.openxmlformats.org/officeDocument/2006/relationships/tags" Target="../tags/tag1102.xml"/><Relationship Id="rId43" Type="http://schemas.openxmlformats.org/officeDocument/2006/relationships/tags" Target="../tags/tag1118.xml"/><Relationship Id="rId48" Type="http://schemas.openxmlformats.org/officeDocument/2006/relationships/tags" Target="../tags/tag1123.xml"/><Relationship Id="rId64" Type="http://schemas.openxmlformats.org/officeDocument/2006/relationships/slide" Target="slide24.xml"/><Relationship Id="rId69" Type="http://schemas.openxmlformats.org/officeDocument/2006/relationships/slide" Target="slide34.xml"/><Relationship Id="rId80" Type="http://schemas.openxmlformats.org/officeDocument/2006/relationships/slide" Target="slide9.xml"/><Relationship Id="rId85" Type="http://schemas.openxmlformats.org/officeDocument/2006/relationships/slide" Target="slide23.xml"/><Relationship Id="rId3" Type="http://schemas.openxmlformats.org/officeDocument/2006/relationships/tags" Target="../tags/tag1078.xml"/><Relationship Id="rId12" Type="http://schemas.openxmlformats.org/officeDocument/2006/relationships/tags" Target="../tags/tag1087.xml"/><Relationship Id="rId17" Type="http://schemas.openxmlformats.org/officeDocument/2006/relationships/tags" Target="../tags/tag1092.xml"/><Relationship Id="rId25" Type="http://schemas.openxmlformats.org/officeDocument/2006/relationships/tags" Target="../tags/tag1100.xml"/><Relationship Id="rId33" Type="http://schemas.openxmlformats.org/officeDocument/2006/relationships/tags" Target="../tags/tag1108.xml"/><Relationship Id="rId38" Type="http://schemas.openxmlformats.org/officeDocument/2006/relationships/tags" Target="../tags/tag1113.xml"/><Relationship Id="rId46" Type="http://schemas.openxmlformats.org/officeDocument/2006/relationships/tags" Target="../tags/tag1121.xml"/><Relationship Id="rId59" Type="http://schemas.openxmlformats.org/officeDocument/2006/relationships/slide" Target="slide14.xml"/><Relationship Id="rId67" Type="http://schemas.openxmlformats.org/officeDocument/2006/relationships/slide" Target="slide30.xml"/><Relationship Id="rId20" Type="http://schemas.openxmlformats.org/officeDocument/2006/relationships/tags" Target="../tags/tag1095.xml"/><Relationship Id="rId41" Type="http://schemas.openxmlformats.org/officeDocument/2006/relationships/tags" Target="../tags/tag1116.xml"/><Relationship Id="rId54" Type="http://schemas.openxmlformats.org/officeDocument/2006/relationships/slide" Target="slide1.xml"/><Relationship Id="rId62" Type="http://schemas.openxmlformats.org/officeDocument/2006/relationships/slide" Target="slide19.xml"/><Relationship Id="rId70" Type="http://schemas.openxmlformats.org/officeDocument/2006/relationships/slide" Target="slide36.xml"/><Relationship Id="rId75" Type="http://schemas.openxmlformats.org/officeDocument/2006/relationships/slide" Target="slide47.xml"/><Relationship Id="rId83" Type="http://schemas.openxmlformats.org/officeDocument/2006/relationships/slide" Target="slide18.xml"/><Relationship Id="rId88" Type="http://schemas.openxmlformats.org/officeDocument/2006/relationships/slide" Target="slide31.xml"/><Relationship Id="rId91" Type="http://schemas.openxmlformats.org/officeDocument/2006/relationships/slide" Target="slide37.xml"/><Relationship Id="rId96" Type="http://schemas.openxmlformats.org/officeDocument/2006/relationships/slide" Target="slide48.xml"/><Relationship Id="rId1" Type="http://schemas.openxmlformats.org/officeDocument/2006/relationships/tags" Target="../tags/tag1076.xml"/><Relationship Id="rId6" Type="http://schemas.openxmlformats.org/officeDocument/2006/relationships/tags" Target="../tags/tag1081.xml"/><Relationship Id="rId15" Type="http://schemas.openxmlformats.org/officeDocument/2006/relationships/tags" Target="../tags/tag1090.xml"/><Relationship Id="rId23" Type="http://schemas.openxmlformats.org/officeDocument/2006/relationships/tags" Target="../tags/tag1098.xml"/><Relationship Id="rId28" Type="http://schemas.openxmlformats.org/officeDocument/2006/relationships/tags" Target="../tags/tag1103.xml"/><Relationship Id="rId36" Type="http://schemas.openxmlformats.org/officeDocument/2006/relationships/tags" Target="../tags/tag1111.xml"/><Relationship Id="rId49" Type="http://schemas.openxmlformats.org/officeDocument/2006/relationships/tags" Target="../tags/tag1124.xml"/><Relationship Id="rId57" Type="http://schemas.openxmlformats.org/officeDocument/2006/relationships/slide" Target="slide10.xml"/><Relationship Id="rId10" Type="http://schemas.openxmlformats.org/officeDocument/2006/relationships/tags" Target="../tags/tag1085.xml"/><Relationship Id="rId31" Type="http://schemas.openxmlformats.org/officeDocument/2006/relationships/tags" Target="../tags/tag1106.xml"/><Relationship Id="rId44" Type="http://schemas.openxmlformats.org/officeDocument/2006/relationships/tags" Target="../tags/tag1119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6.xml"/><Relationship Id="rId65" Type="http://schemas.openxmlformats.org/officeDocument/2006/relationships/slide" Target="slide27.xml"/><Relationship Id="rId73" Type="http://schemas.openxmlformats.org/officeDocument/2006/relationships/slide" Target="slide42.xml"/><Relationship Id="rId78" Type="http://schemas.openxmlformats.org/officeDocument/2006/relationships/slide" Target="slide4.xml"/><Relationship Id="rId81" Type="http://schemas.openxmlformats.org/officeDocument/2006/relationships/slide" Target="slide11.xml"/><Relationship Id="rId86" Type="http://schemas.openxmlformats.org/officeDocument/2006/relationships/slide" Target="slide25.xml"/><Relationship Id="rId94" Type="http://schemas.openxmlformats.org/officeDocument/2006/relationships/slide" Target="slide44.xml"/><Relationship Id="rId4" Type="http://schemas.openxmlformats.org/officeDocument/2006/relationships/tags" Target="../tags/tag1079.xml"/><Relationship Id="rId9" Type="http://schemas.openxmlformats.org/officeDocument/2006/relationships/tags" Target="../tags/tag1084.xml"/><Relationship Id="rId13" Type="http://schemas.openxmlformats.org/officeDocument/2006/relationships/tags" Target="../tags/tag1088.xml"/><Relationship Id="rId18" Type="http://schemas.openxmlformats.org/officeDocument/2006/relationships/tags" Target="../tags/tag1093.xml"/><Relationship Id="rId39" Type="http://schemas.openxmlformats.org/officeDocument/2006/relationships/tags" Target="../tags/tag1114.xml"/><Relationship Id="rId34" Type="http://schemas.openxmlformats.org/officeDocument/2006/relationships/tags" Target="../tags/tag1109.xml"/><Relationship Id="rId50" Type="http://schemas.openxmlformats.org/officeDocument/2006/relationships/tags" Target="../tags/tag1125.xml"/><Relationship Id="rId55" Type="http://schemas.openxmlformats.org/officeDocument/2006/relationships/slide" Target="slide6.xml"/><Relationship Id="rId76" Type="http://schemas.openxmlformats.org/officeDocument/2006/relationships/slide" Target="slide49.xml"/><Relationship Id="rId97" Type="http://schemas.openxmlformats.org/officeDocument/2006/relationships/slide" Target="slide51.xml"/><Relationship Id="rId7" Type="http://schemas.openxmlformats.org/officeDocument/2006/relationships/tags" Target="../tags/tag1082.xml"/><Relationship Id="rId71" Type="http://schemas.openxmlformats.org/officeDocument/2006/relationships/slide" Target="slide38.xml"/><Relationship Id="rId92" Type="http://schemas.openxmlformats.org/officeDocument/2006/relationships/slide" Target="slide39.xml"/><Relationship Id="rId2" Type="http://schemas.openxmlformats.org/officeDocument/2006/relationships/tags" Target="../tags/tag1077.xml"/><Relationship Id="rId29" Type="http://schemas.openxmlformats.org/officeDocument/2006/relationships/tags" Target="../tags/tag1104.xml"/><Relationship Id="rId24" Type="http://schemas.openxmlformats.org/officeDocument/2006/relationships/tags" Target="../tags/tag1099.xml"/><Relationship Id="rId40" Type="http://schemas.openxmlformats.org/officeDocument/2006/relationships/tags" Target="../tags/tag1115.xml"/><Relationship Id="rId45" Type="http://schemas.openxmlformats.org/officeDocument/2006/relationships/tags" Target="../tags/tag1120.xml"/><Relationship Id="rId66" Type="http://schemas.openxmlformats.org/officeDocument/2006/relationships/slide" Target="slide29.xml"/><Relationship Id="rId87" Type="http://schemas.openxmlformats.org/officeDocument/2006/relationships/slide" Target="slide28.xml"/><Relationship Id="rId61" Type="http://schemas.openxmlformats.org/officeDocument/2006/relationships/slide" Target="slide17.xml"/><Relationship Id="rId82" Type="http://schemas.openxmlformats.org/officeDocument/2006/relationships/slide" Target="slide13.xml"/><Relationship Id="rId19" Type="http://schemas.openxmlformats.org/officeDocument/2006/relationships/tags" Target="../tags/tag1094.xml"/><Relationship Id="rId14" Type="http://schemas.openxmlformats.org/officeDocument/2006/relationships/tags" Target="../tags/tag1089.xml"/><Relationship Id="rId30" Type="http://schemas.openxmlformats.org/officeDocument/2006/relationships/tags" Target="../tags/tag1105.xml"/><Relationship Id="rId35" Type="http://schemas.openxmlformats.org/officeDocument/2006/relationships/tags" Target="../tags/tag1110.xml"/><Relationship Id="rId56" Type="http://schemas.openxmlformats.org/officeDocument/2006/relationships/slide" Target="slide8.xml"/><Relationship Id="rId77" Type="http://schemas.openxmlformats.org/officeDocument/2006/relationships/slide" Target="slide50.xml"/><Relationship Id="rId8" Type="http://schemas.openxmlformats.org/officeDocument/2006/relationships/tags" Target="../tags/tag1083.xml"/><Relationship Id="rId51" Type="http://schemas.openxmlformats.org/officeDocument/2006/relationships/tags" Target="../tags/tag1126.xml"/><Relationship Id="rId72" Type="http://schemas.openxmlformats.org/officeDocument/2006/relationships/slide" Target="slide40.xml"/><Relationship Id="rId93" Type="http://schemas.openxmlformats.org/officeDocument/2006/relationships/slide" Target="slide41.xml"/><Relationship Id="rId98" Type="http://schemas.openxmlformats.org/officeDocument/2006/relationships/slide" Target="slide5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1152.xml"/><Relationship Id="rId21" Type="http://schemas.openxmlformats.org/officeDocument/2006/relationships/tags" Target="../tags/tag1147.xml"/><Relationship Id="rId42" Type="http://schemas.openxmlformats.org/officeDocument/2006/relationships/tags" Target="../tags/tag1168.xml"/><Relationship Id="rId47" Type="http://schemas.openxmlformats.org/officeDocument/2006/relationships/tags" Target="../tags/tag1173.xml"/><Relationship Id="rId63" Type="http://schemas.openxmlformats.org/officeDocument/2006/relationships/slide" Target="slide24.xml"/><Relationship Id="rId68" Type="http://schemas.openxmlformats.org/officeDocument/2006/relationships/slide" Target="slide34.xml"/><Relationship Id="rId84" Type="http://schemas.openxmlformats.org/officeDocument/2006/relationships/slide" Target="slide23.xml"/><Relationship Id="rId89" Type="http://schemas.openxmlformats.org/officeDocument/2006/relationships/slide" Target="slide35.xml"/><Relationship Id="rId16" Type="http://schemas.openxmlformats.org/officeDocument/2006/relationships/tags" Target="../tags/tag1142.xml"/><Relationship Id="rId11" Type="http://schemas.openxmlformats.org/officeDocument/2006/relationships/tags" Target="../tags/tag1137.xml"/><Relationship Id="rId32" Type="http://schemas.openxmlformats.org/officeDocument/2006/relationships/tags" Target="../tags/tag1158.xml"/><Relationship Id="rId37" Type="http://schemas.openxmlformats.org/officeDocument/2006/relationships/tags" Target="../tags/tag1163.xml"/><Relationship Id="rId53" Type="http://schemas.openxmlformats.org/officeDocument/2006/relationships/slide" Target="slide1.xml"/><Relationship Id="rId58" Type="http://schemas.openxmlformats.org/officeDocument/2006/relationships/slide" Target="slide14.xml"/><Relationship Id="rId74" Type="http://schemas.openxmlformats.org/officeDocument/2006/relationships/slide" Target="slide47.xml"/><Relationship Id="rId79" Type="http://schemas.openxmlformats.org/officeDocument/2006/relationships/slide" Target="slide9.xml"/><Relationship Id="rId5" Type="http://schemas.openxmlformats.org/officeDocument/2006/relationships/tags" Target="../tags/tag1131.xml"/><Relationship Id="rId90" Type="http://schemas.openxmlformats.org/officeDocument/2006/relationships/slide" Target="slide37.xml"/><Relationship Id="rId95" Type="http://schemas.openxmlformats.org/officeDocument/2006/relationships/slide" Target="slide48.xml"/><Relationship Id="rId22" Type="http://schemas.openxmlformats.org/officeDocument/2006/relationships/tags" Target="../tags/tag1148.xml"/><Relationship Id="rId27" Type="http://schemas.openxmlformats.org/officeDocument/2006/relationships/tags" Target="../tags/tag1153.xml"/><Relationship Id="rId43" Type="http://schemas.openxmlformats.org/officeDocument/2006/relationships/tags" Target="../tags/tag1169.xml"/><Relationship Id="rId48" Type="http://schemas.openxmlformats.org/officeDocument/2006/relationships/tags" Target="../tags/tag1174.xml"/><Relationship Id="rId64" Type="http://schemas.openxmlformats.org/officeDocument/2006/relationships/slide" Target="slide27.xml"/><Relationship Id="rId69" Type="http://schemas.openxmlformats.org/officeDocument/2006/relationships/slide" Target="slide36.xml"/><Relationship Id="rId80" Type="http://schemas.openxmlformats.org/officeDocument/2006/relationships/slide" Target="slide11.xml"/><Relationship Id="rId85" Type="http://schemas.openxmlformats.org/officeDocument/2006/relationships/slide" Target="slide25.xml"/><Relationship Id="rId3" Type="http://schemas.openxmlformats.org/officeDocument/2006/relationships/tags" Target="../tags/tag1129.xml"/><Relationship Id="rId12" Type="http://schemas.openxmlformats.org/officeDocument/2006/relationships/tags" Target="../tags/tag1138.xml"/><Relationship Id="rId17" Type="http://schemas.openxmlformats.org/officeDocument/2006/relationships/tags" Target="../tags/tag1143.xml"/><Relationship Id="rId25" Type="http://schemas.openxmlformats.org/officeDocument/2006/relationships/tags" Target="../tags/tag1151.xml"/><Relationship Id="rId33" Type="http://schemas.openxmlformats.org/officeDocument/2006/relationships/tags" Target="../tags/tag1159.xml"/><Relationship Id="rId38" Type="http://schemas.openxmlformats.org/officeDocument/2006/relationships/tags" Target="../tags/tag1164.xml"/><Relationship Id="rId46" Type="http://schemas.openxmlformats.org/officeDocument/2006/relationships/tags" Target="../tags/tag1172.xml"/><Relationship Id="rId59" Type="http://schemas.openxmlformats.org/officeDocument/2006/relationships/slide" Target="slide16.xml"/><Relationship Id="rId67" Type="http://schemas.openxmlformats.org/officeDocument/2006/relationships/slide" Target="slide32.xml"/><Relationship Id="rId20" Type="http://schemas.openxmlformats.org/officeDocument/2006/relationships/tags" Target="../tags/tag1146.xml"/><Relationship Id="rId41" Type="http://schemas.openxmlformats.org/officeDocument/2006/relationships/tags" Target="../tags/tag1167.xml"/><Relationship Id="rId54" Type="http://schemas.openxmlformats.org/officeDocument/2006/relationships/slide" Target="slide6.xml"/><Relationship Id="rId62" Type="http://schemas.openxmlformats.org/officeDocument/2006/relationships/slide" Target="slide21.xml"/><Relationship Id="rId70" Type="http://schemas.openxmlformats.org/officeDocument/2006/relationships/slide" Target="slide38.xml"/><Relationship Id="rId75" Type="http://schemas.openxmlformats.org/officeDocument/2006/relationships/slide" Target="slide49.xml"/><Relationship Id="rId83" Type="http://schemas.openxmlformats.org/officeDocument/2006/relationships/slide" Target="slide20.xml"/><Relationship Id="rId88" Type="http://schemas.openxmlformats.org/officeDocument/2006/relationships/slide" Target="slide33.xml"/><Relationship Id="rId91" Type="http://schemas.openxmlformats.org/officeDocument/2006/relationships/slide" Target="slide39.xml"/><Relationship Id="rId96" Type="http://schemas.openxmlformats.org/officeDocument/2006/relationships/slide" Target="slide51.xml"/><Relationship Id="rId1" Type="http://schemas.openxmlformats.org/officeDocument/2006/relationships/tags" Target="../tags/tag1127.xml"/><Relationship Id="rId6" Type="http://schemas.openxmlformats.org/officeDocument/2006/relationships/tags" Target="../tags/tag1132.xml"/><Relationship Id="rId15" Type="http://schemas.openxmlformats.org/officeDocument/2006/relationships/tags" Target="../tags/tag1141.xml"/><Relationship Id="rId23" Type="http://schemas.openxmlformats.org/officeDocument/2006/relationships/tags" Target="../tags/tag1149.xml"/><Relationship Id="rId28" Type="http://schemas.openxmlformats.org/officeDocument/2006/relationships/tags" Target="../tags/tag1154.xml"/><Relationship Id="rId36" Type="http://schemas.openxmlformats.org/officeDocument/2006/relationships/tags" Target="../tags/tag1162.xml"/><Relationship Id="rId49" Type="http://schemas.openxmlformats.org/officeDocument/2006/relationships/tags" Target="../tags/tag1175.xml"/><Relationship Id="rId57" Type="http://schemas.openxmlformats.org/officeDocument/2006/relationships/slide" Target="slide12.xml"/><Relationship Id="rId10" Type="http://schemas.openxmlformats.org/officeDocument/2006/relationships/tags" Target="../tags/tag1136.xml"/><Relationship Id="rId31" Type="http://schemas.openxmlformats.org/officeDocument/2006/relationships/tags" Target="../tags/tag1157.xml"/><Relationship Id="rId44" Type="http://schemas.openxmlformats.org/officeDocument/2006/relationships/tags" Target="../tags/tag1170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7.xml"/><Relationship Id="rId65" Type="http://schemas.openxmlformats.org/officeDocument/2006/relationships/slide" Target="slide29.xml"/><Relationship Id="rId73" Type="http://schemas.openxmlformats.org/officeDocument/2006/relationships/slide" Target="slide45.xml"/><Relationship Id="rId78" Type="http://schemas.openxmlformats.org/officeDocument/2006/relationships/slide" Target="slide7.xml"/><Relationship Id="rId81" Type="http://schemas.openxmlformats.org/officeDocument/2006/relationships/slide" Target="slide13.xml"/><Relationship Id="rId86" Type="http://schemas.openxmlformats.org/officeDocument/2006/relationships/slide" Target="slide28.xml"/><Relationship Id="rId94" Type="http://schemas.openxmlformats.org/officeDocument/2006/relationships/slide" Target="slide46.xml"/><Relationship Id="rId4" Type="http://schemas.openxmlformats.org/officeDocument/2006/relationships/tags" Target="../tags/tag1130.xml"/><Relationship Id="rId9" Type="http://schemas.openxmlformats.org/officeDocument/2006/relationships/tags" Target="../tags/tag1135.xml"/><Relationship Id="rId13" Type="http://schemas.openxmlformats.org/officeDocument/2006/relationships/tags" Target="../tags/tag1139.xml"/><Relationship Id="rId18" Type="http://schemas.openxmlformats.org/officeDocument/2006/relationships/tags" Target="../tags/tag1144.xml"/><Relationship Id="rId39" Type="http://schemas.openxmlformats.org/officeDocument/2006/relationships/tags" Target="../tags/tag1165.xml"/><Relationship Id="rId34" Type="http://schemas.openxmlformats.org/officeDocument/2006/relationships/tags" Target="../tags/tag1160.xml"/><Relationship Id="rId50" Type="http://schemas.openxmlformats.org/officeDocument/2006/relationships/tags" Target="../tags/tag1176.xml"/><Relationship Id="rId55" Type="http://schemas.openxmlformats.org/officeDocument/2006/relationships/slide" Target="slide8.xml"/><Relationship Id="rId76" Type="http://schemas.openxmlformats.org/officeDocument/2006/relationships/slide" Target="slide50.xml"/><Relationship Id="rId97" Type="http://schemas.openxmlformats.org/officeDocument/2006/relationships/slide" Target="slide52.xml"/><Relationship Id="rId7" Type="http://schemas.openxmlformats.org/officeDocument/2006/relationships/tags" Target="../tags/tag1133.xml"/><Relationship Id="rId71" Type="http://schemas.openxmlformats.org/officeDocument/2006/relationships/slide" Target="slide40.xml"/><Relationship Id="rId92" Type="http://schemas.openxmlformats.org/officeDocument/2006/relationships/slide" Target="slide41.xml"/><Relationship Id="rId2" Type="http://schemas.openxmlformats.org/officeDocument/2006/relationships/tags" Target="../tags/tag1128.xml"/><Relationship Id="rId29" Type="http://schemas.openxmlformats.org/officeDocument/2006/relationships/tags" Target="../tags/tag1155.xml"/><Relationship Id="rId24" Type="http://schemas.openxmlformats.org/officeDocument/2006/relationships/tags" Target="../tags/tag1150.xml"/><Relationship Id="rId40" Type="http://schemas.openxmlformats.org/officeDocument/2006/relationships/tags" Target="../tags/tag1166.xml"/><Relationship Id="rId45" Type="http://schemas.openxmlformats.org/officeDocument/2006/relationships/tags" Target="../tags/tag1171.xml"/><Relationship Id="rId66" Type="http://schemas.openxmlformats.org/officeDocument/2006/relationships/slide" Target="slide30.xml"/><Relationship Id="rId87" Type="http://schemas.openxmlformats.org/officeDocument/2006/relationships/slide" Target="slide31.xml"/><Relationship Id="rId61" Type="http://schemas.openxmlformats.org/officeDocument/2006/relationships/slide" Target="slide19.xml"/><Relationship Id="rId82" Type="http://schemas.openxmlformats.org/officeDocument/2006/relationships/slide" Target="slide18.xml"/><Relationship Id="rId19" Type="http://schemas.openxmlformats.org/officeDocument/2006/relationships/tags" Target="../tags/tag1145.xml"/><Relationship Id="rId14" Type="http://schemas.openxmlformats.org/officeDocument/2006/relationships/tags" Target="../tags/tag1140.xml"/><Relationship Id="rId30" Type="http://schemas.openxmlformats.org/officeDocument/2006/relationships/tags" Target="../tags/tag1156.xml"/><Relationship Id="rId35" Type="http://schemas.openxmlformats.org/officeDocument/2006/relationships/tags" Target="../tags/tag1161.xml"/><Relationship Id="rId56" Type="http://schemas.openxmlformats.org/officeDocument/2006/relationships/slide" Target="slide10.xml"/><Relationship Id="rId77" Type="http://schemas.openxmlformats.org/officeDocument/2006/relationships/slide" Target="slide4.xml"/><Relationship Id="rId8" Type="http://schemas.openxmlformats.org/officeDocument/2006/relationships/tags" Target="../tags/tag1134.xml"/><Relationship Id="rId51" Type="http://schemas.openxmlformats.org/officeDocument/2006/relationships/tags" Target="../tags/tag1177.xml"/><Relationship Id="rId72" Type="http://schemas.openxmlformats.org/officeDocument/2006/relationships/slide" Target="slide42.xml"/><Relationship Id="rId93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203.xml"/><Relationship Id="rId21" Type="http://schemas.openxmlformats.org/officeDocument/2006/relationships/tags" Target="../tags/tag1198.xml"/><Relationship Id="rId42" Type="http://schemas.openxmlformats.org/officeDocument/2006/relationships/tags" Target="../tags/tag1219.xml"/><Relationship Id="rId47" Type="http://schemas.openxmlformats.org/officeDocument/2006/relationships/tags" Target="../tags/tag1224.xml"/><Relationship Id="rId63" Type="http://schemas.openxmlformats.org/officeDocument/2006/relationships/slide" Target="slide24.xml"/><Relationship Id="rId68" Type="http://schemas.openxmlformats.org/officeDocument/2006/relationships/slide" Target="slide34.xml"/><Relationship Id="rId84" Type="http://schemas.openxmlformats.org/officeDocument/2006/relationships/slide" Target="slide23.xml"/><Relationship Id="rId89" Type="http://schemas.openxmlformats.org/officeDocument/2006/relationships/slide" Target="slide35.xml"/><Relationship Id="rId16" Type="http://schemas.openxmlformats.org/officeDocument/2006/relationships/tags" Target="../tags/tag1193.xml"/><Relationship Id="rId11" Type="http://schemas.openxmlformats.org/officeDocument/2006/relationships/tags" Target="../tags/tag1188.xml"/><Relationship Id="rId32" Type="http://schemas.openxmlformats.org/officeDocument/2006/relationships/tags" Target="../tags/tag1209.xml"/><Relationship Id="rId37" Type="http://schemas.openxmlformats.org/officeDocument/2006/relationships/tags" Target="../tags/tag1214.xml"/><Relationship Id="rId53" Type="http://schemas.openxmlformats.org/officeDocument/2006/relationships/slide" Target="slide1.xml"/><Relationship Id="rId58" Type="http://schemas.openxmlformats.org/officeDocument/2006/relationships/slide" Target="slide14.xml"/><Relationship Id="rId74" Type="http://schemas.openxmlformats.org/officeDocument/2006/relationships/slide" Target="slide47.xml"/><Relationship Id="rId79" Type="http://schemas.openxmlformats.org/officeDocument/2006/relationships/slide" Target="slide9.xml"/><Relationship Id="rId5" Type="http://schemas.openxmlformats.org/officeDocument/2006/relationships/tags" Target="../tags/tag1182.xml"/><Relationship Id="rId90" Type="http://schemas.openxmlformats.org/officeDocument/2006/relationships/slide" Target="slide37.xml"/><Relationship Id="rId95" Type="http://schemas.openxmlformats.org/officeDocument/2006/relationships/slide" Target="slide48.xml"/><Relationship Id="rId22" Type="http://schemas.openxmlformats.org/officeDocument/2006/relationships/tags" Target="../tags/tag1199.xml"/><Relationship Id="rId27" Type="http://schemas.openxmlformats.org/officeDocument/2006/relationships/tags" Target="../tags/tag1204.xml"/><Relationship Id="rId43" Type="http://schemas.openxmlformats.org/officeDocument/2006/relationships/tags" Target="../tags/tag1220.xml"/><Relationship Id="rId48" Type="http://schemas.openxmlformats.org/officeDocument/2006/relationships/tags" Target="../tags/tag1225.xml"/><Relationship Id="rId64" Type="http://schemas.openxmlformats.org/officeDocument/2006/relationships/slide" Target="slide27.xml"/><Relationship Id="rId69" Type="http://schemas.openxmlformats.org/officeDocument/2006/relationships/slide" Target="slide36.xml"/><Relationship Id="rId80" Type="http://schemas.openxmlformats.org/officeDocument/2006/relationships/slide" Target="slide11.xml"/><Relationship Id="rId85" Type="http://schemas.openxmlformats.org/officeDocument/2006/relationships/slide" Target="slide25.xml"/><Relationship Id="rId3" Type="http://schemas.openxmlformats.org/officeDocument/2006/relationships/tags" Target="../tags/tag1180.xml"/><Relationship Id="rId12" Type="http://schemas.openxmlformats.org/officeDocument/2006/relationships/tags" Target="../tags/tag1189.xml"/><Relationship Id="rId17" Type="http://schemas.openxmlformats.org/officeDocument/2006/relationships/tags" Target="../tags/tag1194.xml"/><Relationship Id="rId25" Type="http://schemas.openxmlformats.org/officeDocument/2006/relationships/tags" Target="../tags/tag1202.xml"/><Relationship Id="rId33" Type="http://schemas.openxmlformats.org/officeDocument/2006/relationships/tags" Target="../tags/tag1210.xml"/><Relationship Id="rId38" Type="http://schemas.openxmlformats.org/officeDocument/2006/relationships/tags" Target="../tags/tag1215.xml"/><Relationship Id="rId46" Type="http://schemas.openxmlformats.org/officeDocument/2006/relationships/tags" Target="../tags/tag1223.xml"/><Relationship Id="rId59" Type="http://schemas.openxmlformats.org/officeDocument/2006/relationships/slide" Target="slide16.xml"/><Relationship Id="rId67" Type="http://schemas.openxmlformats.org/officeDocument/2006/relationships/slide" Target="slide32.xml"/><Relationship Id="rId20" Type="http://schemas.openxmlformats.org/officeDocument/2006/relationships/tags" Target="../tags/tag1197.xml"/><Relationship Id="rId41" Type="http://schemas.openxmlformats.org/officeDocument/2006/relationships/tags" Target="../tags/tag1218.xml"/><Relationship Id="rId54" Type="http://schemas.openxmlformats.org/officeDocument/2006/relationships/slide" Target="slide6.xml"/><Relationship Id="rId62" Type="http://schemas.openxmlformats.org/officeDocument/2006/relationships/slide" Target="slide21.xml"/><Relationship Id="rId70" Type="http://schemas.openxmlformats.org/officeDocument/2006/relationships/slide" Target="slide38.xml"/><Relationship Id="rId75" Type="http://schemas.openxmlformats.org/officeDocument/2006/relationships/slide" Target="slide49.xml"/><Relationship Id="rId83" Type="http://schemas.openxmlformats.org/officeDocument/2006/relationships/slide" Target="slide20.xml"/><Relationship Id="rId88" Type="http://schemas.openxmlformats.org/officeDocument/2006/relationships/slide" Target="slide33.xml"/><Relationship Id="rId91" Type="http://schemas.openxmlformats.org/officeDocument/2006/relationships/slide" Target="slide39.xml"/><Relationship Id="rId96" Type="http://schemas.openxmlformats.org/officeDocument/2006/relationships/slide" Target="slide51.xml"/><Relationship Id="rId1" Type="http://schemas.openxmlformats.org/officeDocument/2006/relationships/tags" Target="../tags/tag1178.xml"/><Relationship Id="rId6" Type="http://schemas.openxmlformats.org/officeDocument/2006/relationships/tags" Target="../tags/tag1183.xml"/><Relationship Id="rId15" Type="http://schemas.openxmlformats.org/officeDocument/2006/relationships/tags" Target="../tags/tag1192.xml"/><Relationship Id="rId23" Type="http://schemas.openxmlformats.org/officeDocument/2006/relationships/tags" Target="../tags/tag1200.xml"/><Relationship Id="rId28" Type="http://schemas.openxmlformats.org/officeDocument/2006/relationships/tags" Target="../tags/tag1205.xml"/><Relationship Id="rId36" Type="http://schemas.openxmlformats.org/officeDocument/2006/relationships/tags" Target="../tags/tag1213.xml"/><Relationship Id="rId49" Type="http://schemas.openxmlformats.org/officeDocument/2006/relationships/tags" Target="../tags/tag1226.xml"/><Relationship Id="rId57" Type="http://schemas.openxmlformats.org/officeDocument/2006/relationships/slide" Target="slide12.xml"/><Relationship Id="rId10" Type="http://schemas.openxmlformats.org/officeDocument/2006/relationships/tags" Target="../tags/tag1187.xml"/><Relationship Id="rId31" Type="http://schemas.openxmlformats.org/officeDocument/2006/relationships/tags" Target="../tags/tag1208.xml"/><Relationship Id="rId44" Type="http://schemas.openxmlformats.org/officeDocument/2006/relationships/tags" Target="../tags/tag1221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7.xml"/><Relationship Id="rId65" Type="http://schemas.openxmlformats.org/officeDocument/2006/relationships/slide" Target="slide29.xml"/><Relationship Id="rId73" Type="http://schemas.openxmlformats.org/officeDocument/2006/relationships/slide" Target="slide45.xml"/><Relationship Id="rId78" Type="http://schemas.openxmlformats.org/officeDocument/2006/relationships/slide" Target="slide7.xml"/><Relationship Id="rId81" Type="http://schemas.openxmlformats.org/officeDocument/2006/relationships/slide" Target="slide13.xml"/><Relationship Id="rId86" Type="http://schemas.openxmlformats.org/officeDocument/2006/relationships/slide" Target="slide28.xml"/><Relationship Id="rId94" Type="http://schemas.openxmlformats.org/officeDocument/2006/relationships/slide" Target="slide46.xml"/><Relationship Id="rId4" Type="http://schemas.openxmlformats.org/officeDocument/2006/relationships/tags" Target="../tags/tag1181.xml"/><Relationship Id="rId9" Type="http://schemas.openxmlformats.org/officeDocument/2006/relationships/tags" Target="../tags/tag1186.xml"/><Relationship Id="rId13" Type="http://schemas.openxmlformats.org/officeDocument/2006/relationships/tags" Target="../tags/tag1190.xml"/><Relationship Id="rId18" Type="http://schemas.openxmlformats.org/officeDocument/2006/relationships/tags" Target="../tags/tag1195.xml"/><Relationship Id="rId39" Type="http://schemas.openxmlformats.org/officeDocument/2006/relationships/tags" Target="../tags/tag1216.xml"/><Relationship Id="rId34" Type="http://schemas.openxmlformats.org/officeDocument/2006/relationships/tags" Target="../tags/tag1211.xml"/><Relationship Id="rId50" Type="http://schemas.openxmlformats.org/officeDocument/2006/relationships/tags" Target="../tags/tag1227.xml"/><Relationship Id="rId55" Type="http://schemas.openxmlformats.org/officeDocument/2006/relationships/slide" Target="slide8.xml"/><Relationship Id="rId76" Type="http://schemas.openxmlformats.org/officeDocument/2006/relationships/slide" Target="slide50.xml"/><Relationship Id="rId97" Type="http://schemas.openxmlformats.org/officeDocument/2006/relationships/slide" Target="slide52.xml"/><Relationship Id="rId7" Type="http://schemas.openxmlformats.org/officeDocument/2006/relationships/tags" Target="../tags/tag1184.xml"/><Relationship Id="rId71" Type="http://schemas.openxmlformats.org/officeDocument/2006/relationships/slide" Target="slide40.xml"/><Relationship Id="rId92" Type="http://schemas.openxmlformats.org/officeDocument/2006/relationships/slide" Target="slide41.xml"/><Relationship Id="rId2" Type="http://schemas.openxmlformats.org/officeDocument/2006/relationships/tags" Target="../tags/tag1179.xml"/><Relationship Id="rId29" Type="http://schemas.openxmlformats.org/officeDocument/2006/relationships/tags" Target="../tags/tag1206.xml"/><Relationship Id="rId24" Type="http://schemas.openxmlformats.org/officeDocument/2006/relationships/tags" Target="../tags/tag1201.xml"/><Relationship Id="rId40" Type="http://schemas.openxmlformats.org/officeDocument/2006/relationships/tags" Target="../tags/tag1217.xml"/><Relationship Id="rId45" Type="http://schemas.openxmlformats.org/officeDocument/2006/relationships/tags" Target="../tags/tag1222.xml"/><Relationship Id="rId66" Type="http://schemas.openxmlformats.org/officeDocument/2006/relationships/slide" Target="slide30.xml"/><Relationship Id="rId87" Type="http://schemas.openxmlformats.org/officeDocument/2006/relationships/slide" Target="slide31.xml"/><Relationship Id="rId61" Type="http://schemas.openxmlformats.org/officeDocument/2006/relationships/slide" Target="slide19.xml"/><Relationship Id="rId82" Type="http://schemas.openxmlformats.org/officeDocument/2006/relationships/slide" Target="slide18.xml"/><Relationship Id="rId19" Type="http://schemas.openxmlformats.org/officeDocument/2006/relationships/tags" Target="../tags/tag1196.xml"/><Relationship Id="rId14" Type="http://schemas.openxmlformats.org/officeDocument/2006/relationships/tags" Target="../tags/tag1191.xml"/><Relationship Id="rId30" Type="http://schemas.openxmlformats.org/officeDocument/2006/relationships/tags" Target="../tags/tag1207.xml"/><Relationship Id="rId35" Type="http://schemas.openxmlformats.org/officeDocument/2006/relationships/tags" Target="../tags/tag1212.xml"/><Relationship Id="rId56" Type="http://schemas.openxmlformats.org/officeDocument/2006/relationships/slide" Target="slide10.xml"/><Relationship Id="rId77" Type="http://schemas.openxmlformats.org/officeDocument/2006/relationships/slide" Target="slide4.xml"/><Relationship Id="rId8" Type="http://schemas.openxmlformats.org/officeDocument/2006/relationships/tags" Target="../tags/tag1185.xml"/><Relationship Id="rId51" Type="http://schemas.openxmlformats.org/officeDocument/2006/relationships/tags" Target="../tags/tag1228.xml"/><Relationship Id="rId72" Type="http://schemas.openxmlformats.org/officeDocument/2006/relationships/slide" Target="slide42.xml"/><Relationship Id="rId93" Type="http://schemas.openxmlformats.org/officeDocument/2006/relationships/slide" Target="slide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1254.xml"/><Relationship Id="rId21" Type="http://schemas.openxmlformats.org/officeDocument/2006/relationships/tags" Target="../tags/tag1249.xml"/><Relationship Id="rId42" Type="http://schemas.openxmlformats.org/officeDocument/2006/relationships/tags" Target="../tags/tag1270.xml"/><Relationship Id="rId47" Type="http://schemas.openxmlformats.org/officeDocument/2006/relationships/tags" Target="../tags/tag1275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244.xml"/><Relationship Id="rId11" Type="http://schemas.openxmlformats.org/officeDocument/2006/relationships/tags" Target="../tags/tag1239.xml"/><Relationship Id="rId32" Type="http://schemas.openxmlformats.org/officeDocument/2006/relationships/tags" Target="../tags/tag1260.xml"/><Relationship Id="rId37" Type="http://schemas.openxmlformats.org/officeDocument/2006/relationships/tags" Target="../tags/tag1265.xml"/><Relationship Id="rId53" Type="http://schemas.openxmlformats.org/officeDocument/2006/relationships/slideLayout" Target="../slideLayouts/slideLayout2.xm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233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250.xml"/><Relationship Id="rId27" Type="http://schemas.openxmlformats.org/officeDocument/2006/relationships/tags" Target="../tags/tag1255.xml"/><Relationship Id="rId43" Type="http://schemas.openxmlformats.org/officeDocument/2006/relationships/tags" Target="../tags/tag1271.xml"/><Relationship Id="rId48" Type="http://schemas.openxmlformats.org/officeDocument/2006/relationships/tags" Target="../tags/tag1276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231.xml"/><Relationship Id="rId12" Type="http://schemas.openxmlformats.org/officeDocument/2006/relationships/tags" Target="../tags/tag1240.xml"/><Relationship Id="rId17" Type="http://schemas.openxmlformats.org/officeDocument/2006/relationships/tags" Target="../tags/tag1245.xml"/><Relationship Id="rId25" Type="http://schemas.openxmlformats.org/officeDocument/2006/relationships/tags" Target="../tags/tag1253.xml"/><Relationship Id="rId33" Type="http://schemas.openxmlformats.org/officeDocument/2006/relationships/tags" Target="../tags/tag1261.xml"/><Relationship Id="rId38" Type="http://schemas.openxmlformats.org/officeDocument/2006/relationships/tags" Target="../tags/tag1266.xml"/><Relationship Id="rId46" Type="http://schemas.openxmlformats.org/officeDocument/2006/relationships/tags" Target="../tags/tag1274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248.xml"/><Relationship Id="rId41" Type="http://schemas.openxmlformats.org/officeDocument/2006/relationships/tags" Target="../tags/tag1269.xml"/><Relationship Id="rId54" Type="http://schemas.openxmlformats.org/officeDocument/2006/relationships/notesSlide" Target="../notesSlides/notesSlide4.xml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229.xml"/><Relationship Id="rId6" Type="http://schemas.openxmlformats.org/officeDocument/2006/relationships/tags" Target="../tags/tag1234.xml"/><Relationship Id="rId15" Type="http://schemas.openxmlformats.org/officeDocument/2006/relationships/tags" Target="../tags/tag1243.xml"/><Relationship Id="rId23" Type="http://schemas.openxmlformats.org/officeDocument/2006/relationships/tags" Target="../tags/tag1251.xml"/><Relationship Id="rId28" Type="http://schemas.openxmlformats.org/officeDocument/2006/relationships/tags" Target="../tags/tag1256.xml"/><Relationship Id="rId36" Type="http://schemas.openxmlformats.org/officeDocument/2006/relationships/tags" Target="../tags/tag1264.xml"/><Relationship Id="rId49" Type="http://schemas.openxmlformats.org/officeDocument/2006/relationships/tags" Target="../tags/tag1277.xml"/><Relationship Id="rId57" Type="http://schemas.openxmlformats.org/officeDocument/2006/relationships/slide" Target="slide8.xml"/><Relationship Id="rId10" Type="http://schemas.openxmlformats.org/officeDocument/2006/relationships/tags" Target="../tags/tag1238.xml"/><Relationship Id="rId31" Type="http://schemas.openxmlformats.org/officeDocument/2006/relationships/tags" Target="../tags/tag1259.xml"/><Relationship Id="rId44" Type="http://schemas.openxmlformats.org/officeDocument/2006/relationships/tags" Target="../tags/tag1272.xml"/><Relationship Id="rId52" Type="http://schemas.openxmlformats.org/officeDocument/2006/relationships/tags" Target="../tags/tag1280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232.xml"/><Relationship Id="rId9" Type="http://schemas.openxmlformats.org/officeDocument/2006/relationships/tags" Target="../tags/tag1237.xml"/><Relationship Id="rId13" Type="http://schemas.openxmlformats.org/officeDocument/2006/relationships/tags" Target="../tags/tag1241.xml"/><Relationship Id="rId18" Type="http://schemas.openxmlformats.org/officeDocument/2006/relationships/tags" Target="../tags/tag1246.xml"/><Relationship Id="rId39" Type="http://schemas.openxmlformats.org/officeDocument/2006/relationships/tags" Target="../tags/tag1267.xml"/><Relationship Id="rId34" Type="http://schemas.openxmlformats.org/officeDocument/2006/relationships/tags" Target="../tags/tag1262.xml"/><Relationship Id="rId50" Type="http://schemas.openxmlformats.org/officeDocument/2006/relationships/tags" Target="../tags/tag1278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235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230.xml"/><Relationship Id="rId29" Type="http://schemas.openxmlformats.org/officeDocument/2006/relationships/tags" Target="../tags/tag1257.xml"/><Relationship Id="rId24" Type="http://schemas.openxmlformats.org/officeDocument/2006/relationships/tags" Target="../tags/tag1252.xml"/><Relationship Id="rId40" Type="http://schemas.openxmlformats.org/officeDocument/2006/relationships/tags" Target="../tags/tag1268.xml"/><Relationship Id="rId45" Type="http://schemas.openxmlformats.org/officeDocument/2006/relationships/tags" Target="../tags/tag1273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247.xml"/><Relationship Id="rId14" Type="http://schemas.openxmlformats.org/officeDocument/2006/relationships/tags" Target="../tags/tag1242.xml"/><Relationship Id="rId30" Type="http://schemas.openxmlformats.org/officeDocument/2006/relationships/tags" Target="../tags/tag1258.xml"/><Relationship Id="rId35" Type="http://schemas.openxmlformats.org/officeDocument/2006/relationships/tags" Target="../tags/tag1263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236.xml"/><Relationship Id="rId51" Type="http://schemas.openxmlformats.org/officeDocument/2006/relationships/tags" Target="../tags/tag1279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306.xml"/><Relationship Id="rId21" Type="http://schemas.openxmlformats.org/officeDocument/2006/relationships/tags" Target="../tags/tag1301.xml"/><Relationship Id="rId42" Type="http://schemas.openxmlformats.org/officeDocument/2006/relationships/tags" Target="../tags/tag1322.xml"/><Relationship Id="rId47" Type="http://schemas.openxmlformats.org/officeDocument/2006/relationships/tags" Target="../tags/tag1327.xml"/><Relationship Id="rId63" Type="http://schemas.openxmlformats.org/officeDocument/2006/relationships/slide" Target="slide17.xml"/><Relationship Id="rId68" Type="http://schemas.openxmlformats.org/officeDocument/2006/relationships/slide" Target="slide29.xml"/><Relationship Id="rId84" Type="http://schemas.openxmlformats.org/officeDocument/2006/relationships/slide" Target="slide13.xml"/><Relationship Id="rId89" Type="http://schemas.openxmlformats.org/officeDocument/2006/relationships/slide" Target="slide28.xml"/><Relationship Id="rId16" Type="http://schemas.openxmlformats.org/officeDocument/2006/relationships/tags" Target="../tags/tag1296.xml"/><Relationship Id="rId11" Type="http://schemas.openxmlformats.org/officeDocument/2006/relationships/tags" Target="../tags/tag1291.xml"/><Relationship Id="rId32" Type="http://schemas.openxmlformats.org/officeDocument/2006/relationships/tags" Target="../tags/tag1312.xml"/><Relationship Id="rId37" Type="http://schemas.openxmlformats.org/officeDocument/2006/relationships/tags" Target="../tags/tag1317.xml"/><Relationship Id="rId53" Type="http://schemas.openxmlformats.org/officeDocument/2006/relationships/notesSlide" Target="../notesSlides/notesSlide5.xml"/><Relationship Id="rId58" Type="http://schemas.openxmlformats.org/officeDocument/2006/relationships/slide" Target="slide8.xml"/><Relationship Id="rId74" Type="http://schemas.openxmlformats.org/officeDocument/2006/relationships/slide" Target="slide40.xml"/><Relationship Id="rId79" Type="http://schemas.openxmlformats.org/officeDocument/2006/relationships/slide" Target="slide50.xml"/><Relationship Id="rId5" Type="http://schemas.openxmlformats.org/officeDocument/2006/relationships/tags" Target="../tags/tag1285.xml"/><Relationship Id="rId90" Type="http://schemas.openxmlformats.org/officeDocument/2006/relationships/slide" Target="slide31.xml"/><Relationship Id="rId95" Type="http://schemas.openxmlformats.org/officeDocument/2006/relationships/slide" Target="slide41.xml"/><Relationship Id="rId22" Type="http://schemas.openxmlformats.org/officeDocument/2006/relationships/tags" Target="../tags/tag1302.xml"/><Relationship Id="rId27" Type="http://schemas.openxmlformats.org/officeDocument/2006/relationships/tags" Target="../tags/tag1307.xml"/><Relationship Id="rId43" Type="http://schemas.openxmlformats.org/officeDocument/2006/relationships/tags" Target="../tags/tag1323.xml"/><Relationship Id="rId48" Type="http://schemas.openxmlformats.org/officeDocument/2006/relationships/tags" Target="../tags/tag1328.xml"/><Relationship Id="rId64" Type="http://schemas.openxmlformats.org/officeDocument/2006/relationships/slide" Target="slide19.xml"/><Relationship Id="rId69" Type="http://schemas.openxmlformats.org/officeDocument/2006/relationships/slide" Target="slide30.xml"/><Relationship Id="rId80" Type="http://schemas.openxmlformats.org/officeDocument/2006/relationships/slide" Target="slide4.xml"/><Relationship Id="rId85" Type="http://schemas.openxmlformats.org/officeDocument/2006/relationships/slide" Target="slide18.xml"/><Relationship Id="rId3" Type="http://schemas.openxmlformats.org/officeDocument/2006/relationships/tags" Target="../tags/tag1283.xml"/><Relationship Id="rId12" Type="http://schemas.openxmlformats.org/officeDocument/2006/relationships/tags" Target="../tags/tag1292.xml"/><Relationship Id="rId17" Type="http://schemas.openxmlformats.org/officeDocument/2006/relationships/tags" Target="../tags/tag1297.xml"/><Relationship Id="rId25" Type="http://schemas.openxmlformats.org/officeDocument/2006/relationships/tags" Target="../tags/tag1305.xml"/><Relationship Id="rId33" Type="http://schemas.openxmlformats.org/officeDocument/2006/relationships/tags" Target="../tags/tag1313.xml"/><Relationship Id="rId38" Type="http://schemas.openxmlformats.org/officeDocument/2006/relationships/tags" Target="../tags/tag1318.xml"/><Relationship Id="rId46" Type="http://schemas.openxmlformats.org/officeDocument/2006/relationships/tags" Target="../tags/tag1326.xml"/><Relationship Id="rId59" Type="http://schemas.openxmlformats.org/officeDocument/2006/relationships/slide" Target="slide10.xml"/><Relationship Id="rId67" Type="http://schemas.openxmlformats.org/officeDocument/2006/relationships/slide" Target="slide27.xml"/><Relationship Id="rId20" Type="http://schemas.openxmlformats.org/officeDocument/2006/relationships/tags" Target="../tags/tag1300.xml"/><Relationship Id="rId41" Type="http://schemas.openxmlformats.org/officeDocument/2006/relationships/tags" Target="../tags/tag1321.xml"/><Relationship Id="rId54" Type="http://schemas.openxmlformats.org/officeDocument/2006/relationships/hyperlink" Target="http://www.cgd.ucar.edu/ccr/ammann/millennium/refs/WahlAmmann_ClimChange2006.html" TargetMode="External"/><Relationship Id="rId62" Type="http://schemas.openxmlformats.org/officeDocument/2006/relationships/slide" Target="slide16.xml"/><Relationship Id="rId70" Type="http://schemas.openxmlformats.org/officeDocument/2006/relationships/slide" Target="slide32.xml"/><Relationship Id="rId75" Type="http://schemas.openxmlformats.org/officeDocument/2006/relationships/slide" Target="slide42.xml"/><Relationship Id="rId83" Type="http://schemas.openxmlformats.org/officeDocument/2006/relationships/slide" Target="slide11.xml"/><Relationship Id="rId88" Type="http://schemas.openxmlformats.org/officeDocument/2006/relationships/slide" Target="slide25.xml"/><Relationship Id="rId91" Type="http://schemas.openxmlformats.org/officeDocument/2006/relationships/slide" Target="slide33.xml"/><Relationship Id="rId96" Type="http://schemas.openxmlformats.org/officeDocument/2006/relationships/slide" Target="slide44.xml"/><Relationship Id="rId1" Type="http://schemas.openxmlformats.org/officeDocument/2006/relationships/tags" Target="../tags/tag1281.xml"/><Relationship Id="rId6" Type="http://schemas.openxmlformats.org/officeDocument/2006/relationships/tags" Target="../tags/tag1286.xml"/><Relationship Id="rId15" Type="http://schemas.openxmlformats.org/officeDocument/2006/relationships/tags" Target="../tags/tag1295.xml"/><Relationship Id="rId23" Type="http://schemas.openxmlformats.org/officeDocument/2006/relationships/tags" Target="../tags/tag1303.xml"/><Relationship Id="rId28" Type="http://schemas.openxmlformats.org/officeDocument/2006/relationships/tags" Target="../tags/tag1308.xml"/><Relationship Id="rId36" Type="http://schemas.openxmlformats.org/officeDocument/2006/relationships/tags" Target="../tags/tag1316.xml"/><Relationship Id="rId49" Type="http://schemas.openxmlformats.org/officeDocument/2006/relationships/tags" Target="../tags/tag1329.xml"/><Relationship Id="rId57" Type="http://schemas.openxmlformats.org/officeDocument/2006/relationships/slide" Target="slide6.xml"/><Relationship Id="rId10" Type="http://schemas.openxmlformats.org/officeDocument/2006/relationships/tags" Target="../tags/tag1290.xml"/><Relationship Id="rId31" Type="http://schemas.openxmlformats.org/officeDocument/2006/relationships/tags" Target="../tags/tag1311.xml"/><Relationship Id="rId44" Type="http://schemas.openxmlformats.org/officeDocument/2006/relationships/tags" Target="../tags/tag1324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2.xml"/><Relationship Id="rId65" Type="http://schemas.openxmlformats.org/officeDocument/2006/relationships/slide" Target="slide21.xml"/><Relationship Id="rId73" Type="http://schemas.openxmlformats.org/officeDocument/2006/relationships/slide" Target="slide38.xml"/><Relationship Id="rId78" Type="http://schemas.openxmlformats.org/officeDocument/2006/relationships/slide" Target="slide49.xml"/><Relationship Id="rId81" Type="http://schemas.openxmlformats.org/officeDocument/2006/relationships/slide" Target="slide7.xml"/><Relationship Id="rId86" Type="http://schemas.openxmlformats.org/officeDocument/2006/relationships/slide" Target="slide20.xml"/><Relationship Id="rId94" Type="http://schemas.openxmlformats.org/officeDocument/2006/relationships/slide" Target="slide39.xml"/><Relationship Id="rId99" Type="http://schemas.openxmlformats.org/officeDocument/2006/relationships/slide" Target="slide51.xml"/><Relationship Id="rId4" Type="http://schemas.openxmlformats.org/officeDocument/2006/relationships/tags" Target="../tags/tag1284.xml"/><Relationship Id="rId9" Type="http://schemas.openxmlformats.org/officeDocument/2006/relationships/tags" Target="../tags/tag1289.xml"/><Relationship Id="rId13" Type="http://schemas.openxmlformats.org/officeDocument/2006/relationships/tags" Target="../tags/tag1293.xml"/><Relationship Id="rId18" Type="http://schemas.openxmlformats.org/officeDocument/2006/relationships/tags" Target="../tags/tag1298.xml"/><Relationship Id="rId39" Type="http://schemas.openxmlformats.org/officeDocument/2006/relationships/tags" Target="../tags/tag1319.xml"/><Relationship Id="rId34" Type="http://schemas.openxmlformats.org/officeDocument/2006/relationships/tags" Target="../tags/tag1314.xml"/><Relationship Id="rId50" Type="http://schemas.openxmlformats.org/officeDocument/2006/relationships/tags" Target="../tags/tag1330.xml"/><Relationship Id="rId55" Type="http://schemas.openxmlformats.org/officeDocument/2006/relationships/image" Target="../media/image15.png"/><Relationship Id="rId76" Type="http://schemas.openxmlformats.org/officeDocument/2006/relationships/slide" Target="slide45.xml"/><Relationship Id="rId97" Type="http://schemas.openxmlformats.org/officeDocument/2006/relationships/slide" Target="slide46.xml"/><Relationship Id="rId7" Type="http://schemas.openxmlformats.org/officeDocument/2006/relationships/tags" Target="../tags/tag1287.xml"/><Relationship Id="rId71" Type="http://schemas.openxmlformats.org/officeDocument/2006/relationships/slide" Target="slide34.xml"/><Relationship Id="rId92" Type="http://schemas.openxmlformats.org/officeDocument/2006/relationships/slide" Target="slide35.xml"/><Relationship Id="rId2" Type="http://schemas.openxmlformats.org/officeDocument/2006/relationships/tags" Target="../tags/tag1282.xml"/><Relationship Id="rId29" Type="http://schemas.openxmlformats.org/officeDocument/2006/relationships/tags" Target="../tags/tag1309.xml"/><Relationship Id="rId24" Type="http://schemas.openxmlformats.org/officeDocument/2006/relationships/tags" Target="../tags/tag1304.xml"/><Relationship Id="rId40" Type="http://schemas.openxmlformats.org/officeDocument/2006/relationships/tags" Target="../tags/tag1320.xml"/><Relationship Id="rId45" Type="http://schemas.openxmlformats.org/officeDocument/2006/relationships/tags" Target="../tags/tag1325.xml"/><Relationship Id="rId66" Type="http://schemas.openxmlformats.org/officeDocument/2006/relationships/slide" Target="slide24.xml"/><Relationship Id="rId87" Type="http://schemas.openxmlformats.org/officeDocument/2006/relationships/slide" Target="slide23.xml"/><Relationship Id="rId61" Type="http://schemas.openxmlformats.org/officeDocument/2006/relationships/slide" Target="slide14.xml"/><Relationship Id="rId82" Type="http://schemas.openxmlformats.org/officeDocument/2006/relationships/slide" Target="slide9.xml"/><Relationship Id="rId19" Type="http://schemas.openxmlformats.org/officeDocument/2006/relationships/tags" Target="../tags/tag1299.xml"/><Relationship Id="rId14" Type="http://schemas.openxmlformats.org/officeDocument/2006/relationships/tags" Target="../tags/tag1294.xml"/><Relationship Id="rId30" Type="http://schemas.openxmlformats.org/officeDocument/2006/relationships/tags" Target="../tags/tag1310.xml"/><Relationship Id="rId35" Type="http://schemas.openxmlformats.org/officeDocument/2006/relationships/tags" Target="../tags/tag1315.xml"/><Relationship Id="rId56" Type="http://schemas.openxmlformats.org/officeDocument/2006/relationships/slide" Target="slide1.xml"/><Relationship Id="rId77" Type="http://schemas.openxmlformats.org/officeDocument/2006/relationships/slide" Target="slide47.xml"/><Relationship Id="rId100" Type="http://schemas.openxmlformats.org/officeDocument/2006/relationships/slide" Target="slide52.xml"/><Relationship Id="rId8" Type="http://schemas.openxmlformats.org/officeDocument/2006/relationships/tags" Target="../tags/tag1288.xml"/><Relationship Id="rId51" Type="http://schemas.openxmlformats.org/officeDocument/2006/relationships/tags" Target="../tags/tag1331.xml"/><Relationship Id="rId72" Type="http://schemas.openxmlformats.org/officeDocument/2006/relationships/slide" Target="slide36.xml"/><Relationship Id="rId93" Type="http://schemas.openxmlformats.org/officeDocument/2006/relationships/slide" Target="slide37.xml"/><Relationship Id="rId98" Type="http://schemas.openxmlformats.org/officeDocument/2006/relationships/slide" Target="slide48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1357.xml"/><Relationship Id="rId21" Type="http://schemas.openxmlformats.org/officeDocument/2006/relationships/tags" Target="../tags/tag1352.xml"/><Relationship Id="rId42" Type="http://schemas.openxmlformats.org/officeDocument/2006/relationships/tags" Target="../tags/tag1373.xml"/><Relationship Id="rId47" Type="http://schemas.openxmlformats.org/officeDocument/2006/relationships/tags" Target="../tags/tag1378.xml"/><Relationship Id="rId63" Type="http://schemas.openxmlformats.org/officeDocument/2006/relationships/slide" Target="slide14.xml"/><Relationship Id="rId68" Type="http://schemas.openxmlformats.org/officeDocument/2006/relationships/slide" Target="slide24.xml"/><Relationship Id="rId84" Type="http://schemas.openxmlformats.org/officeDocument/2006/relationships/slide" Target="slide9.xml"/><Relationship Id="rId89" Type="http://schemas.openxmlformats.org/officeDocument/2006/relationships/slide" Target="slide23.xml"/><Relationship Id="rId16" Type="http://schemas.openxmlformats.org/officeDocument/2006/relationships/tags" Target="../tags/tag1347.xml"/><Relationship Id="rId11" Type="http://schemas.openxmlformats.org/officeDocument/2006/relationships/tags" Target="../tags/tag1342.xml"/><Relationship Id="rId32" Type="http://schemas.openxmlformats.org/officeDocument/2006/relationships/tags" Target="../tags/tag1363.xml"/><Relationship Id="rId37" Type="http://schemas.openxmlformats.org/officeDocument/2006/relationships/tags" Target="../tags/tag1368.xml"/><Relationship Id="rId53" Type="http://schemas.openxmlformats.org/officeDocument/2006/relationships/notesSlide" Target="../notesSlides/notesSlide6.xml"/><Relationship Id="rId58" Type="http://schemas.openxmlformats.org/officeDocument/2006/relationships/slide" Target="slide1.xml"/><Relationship Id="rId74" Type="http://schemas.openxmlformats.org/officeDocument/2006/relationships/slide" Target="slide36.xml"/><Relationship Id="rId79" Type="http://schemas.openxmlformats.org/officeDocument/2006/relationships/slide" Target="slide47.xml"/><Relationship Id="rId102" Type="http://schemas.openxmlformats.org/officeDocument/2006/relationships/slide" Target="slide52.xml"/><Relationship Id="rId5" Type="http://schemas.openxmlformats.org/officeDocument/2006/relationships/tags" Target="../tags/tag1336.xml"/><Relationship Id="rId90" Type="http://schemas.openxmlformats.org/officeDocument/2006/relationships/slide" Target="slide25.xml"/><Relationship Id="rId95" Type="http://schemas.openxmlformats.org/officeDocument/2006/relationships/slide" Target="slide37.xml"/><Relationship Id="rId22" Type="http://schemas.openxmlformats.org/officeDocument/2006/relationships/tags" Target="../tags/tag1353.xml"/><Relationship Id="rId27" Type="http://schemas.openxmlformats.org/officeDocument/2006/relationships/tags" Target="../tags/tag1358.xml"/><Relationship Id="rId43" Type="http://schemas.openxmlformats.org/officeDocument/2006/relationships/tags" Target="../tags/tag1374.xml"/><Relationship Id="rId48" Type="http://schemas.openxmlformats.org/officeDocument/2006/relationships/tags" Target="../tags/tag1379.xml"/><Relationship Id="rId64" Type="http://schemas.openxmlformats.org/officeDocument/2006/relationships/slide" Target="slide16.xml"/><Relationship Id="rId69" Type="http://schemas.openxmlformats.org/officeDocument/2006/relationships/slide" Target="slide27.xml"/><Relationship Id="rId80" Type="http://schemas.openxmlformats.org/officeDocument/2006/relationships/slide" Target="slide49.xml"/><Relationship Id="rId85" Type="http://schemas.openxmlformats.org/officeDocument/2006/relationships/slide" Target="slide11.xml"/><Relationship Id="rId12" Type="http://schemas.openxmlformats.org/officeDocument/2006/relationships/tags" Target="../tags/tag1343.xml"/><Relationship Id="rId17" Type="http://schemas.openxmlformats.org/officeDocument/2006/relationships/tags" Target="../tags/tag1348.xml"/><Relationship Id="rId25" Type="http://schemas.openxmlformats.org/officeDocument/2006/relationships/tags" Target="../tags/tag1356.xml"/><Relationship Id="rId33" Type="http://schemas.openxmlformats.org/officeDocument/2006/relationships/tags" Target="../tags/tag1364.xml"/><Relationship Id="rId38" Type="http://schemas.openxmlformats.org/officeDocument/2006/relationships/tags" Target="../tags/tag1369.xml"/><Relationship Id="rId46" Type="http://schemas.openxmlformats.org/officeDocument/2006/relationships/tags" Target="../tags/tag1377.xml"/><Relationship Id="rId59" Type="http://schemas.openxmlformats.org/officeDocument/2006/relationships/slide" Target="slide6.xml"/><Relationship Id="rId67" Type="http://schemas.openxmlformats.org/officeDocument/2006/relationships/slide" Target="slide21.xml"/><Relationship Id="rId20" Type="http://schemas.openxmlformats.org/officeDocument/2006/relationships/tags" Target="../tags/tag1351.xml"/><Relationship Id="rId41" Type="http://schemas.openxmlformats.org/officeDocument/2006/relationships/tags" Target="../tags/tag1372.xml"/><Relationship Id="rId54" Type="http://schemas.openxmlformats.org/officeDocument/2006/relationships/image" Target="../media/image16.png"/><Relationship Id="rId62" Type="http://schemas.openxmlformats.org/officeDocument/2006/relationships/slide" Target="slide12.xml"/><Relationship Id="rId70" Type="http://schemas.openxmlformats.org/officeDocument/2006/relationships/slide" Target="slide29.xml"/><Relationship Id="rId75" Type="http://schemas.openxmlformats.org/officeDocument/2006/relationships/slide" Target="slide38.xml"/><Relationship Id="rId83" Type="http://schemas.openxmlformats.org/officeDocument/2006/relationships/slide" Target="slide7.xml"/><Relationship Id="rId88" Type="http://schemas.openxmlformats.org/officeDocument/2006/relationships/slide" Target="slide20.xml"/><Relationship Id="rId91" Type="http://schemas.openxmlformats.org/officeDocument/2006/relationships/slide" Target="slide28.xml"/><Relationship Id="rId96" Type="http://schemas.openxmlformats.org/officeDocument/2006/relationships/slide" Target="slide39.xml"/><Relationship Id="rId1" Type="http://schemas.openxmlformats.org/officeDocument/2006/relationships/tags" Target="../tags/tag1332.xml"/><Relationship Id="rId6" Type="http://schemas.openxmlformats.org/officeDocument/2006/relationships/tags" Target="../tags/tag1337.xml"/><Relationship Id="rId15" Type="http://schemas.openxmlformats.org/officeDocument/2006/relationships/tags" Target="../tags/tag1346.xml"/><Relationship Id="rId23" Type="http://schemas.openxmlformats.org/officeDocument/2006/relationships/tags" Target="../tags/tag1354.xml"/><Relationship Id="rId28" Type="http://schemas.openxmlformats.org/officeDocument/2006/relationships/tags" Target="../tags/tag1359.xml"/><Relationship Id="rId36" Type="http://schemas.openxmlformats.org/officeDocument/2006/relationships/tags" Target="../tags/tag1367.xml"/><Relationship Id="rId49" Type="http://schemas.openxmlformats.org/officeDocument/2006/relationships/tags" Target="../tags/tag1380.xml"/><Relationship Id="rId57" Type="http://schemas.openxmlformats.org/officeDocument/2006/relationships/hyperlink" Target="http://blog.revolutionanalytics.com/2009/01/r-graph-gallery.html" TargetMode="External"/><Relationship Id="rId10" Type="http://schemas.openxmlformats.org/officeDocument/2006/relationships/tags" Target="../tags/tag1341.xml"/><Relationship Id="rId31" Type="http://schemas.openxmlformats.org/officeDocument/2006/relationships/tags" Target="../tags/tag1362.xml"/><Relationship Id="rId44" Type="http://schemas.openxmlformats.org/officeDocument/2006/relationships/tags" Target="../tags/tag1375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8.xml"/><Relationship Id="rId65" Type="http://schemas.openxmlformats.org/officeDocument/2006/relationships/slide" Target="slide17.xml"/><Relationship Id="rId73" Type="http://schemas.openxmlformats.org/officeDocument/2006/relationships/slide" Target="slide34.xml"/><Relationship Id="rId78" Type="http://schemas.openxmlformats.org/officeDocument/2006/relationships/slide" Target="slide45.xml"/><Relationship Id="rId81" Type="http://schemas.openxmlformats.org/officeDocument/2006/relationships/slide" Target="slide50.xml"/><Relationship Id="rId86" Type="http://schemas.openxmlformats.org/officeDocument/2006/relationships/slide" Target="slide13.xml"/><Relationship Id="rId94" Type="http://schemas.openxmlformats.org/officeDocument/2006/relationships/slide" Target="slide35.xml"/><Relationship Id="rId99" Type="http://schemas.openxmlformats.org/officeDocument/2006/relationships/slide" Target="slide46.xml"/><Relationship Id="rId101" Type="http://schemas.openxmlformats.org/officeDocument/2006/relationships/slide" Target="slide51.xml"/><Relationship Id="rId4" Type="http://schemas.openxmlformats.org/officeDocument/2006/relationships/tags" Target="../tags/tag1335.xml"/><Relationship Id="rId9" Type="http://schemas.openxmlformats.org/officeDocument/2006/relationships/tags" Target="../tags/tag1340.xml"/><Relationship Id="rId13" Type="http://schemas.openxmlformats.org/officeDocument/2006/relationships/tags" Target="../tags/tag1344.xml"/><Relationship Id="rId18" Type="http://schemas.openxmlformats.org/officeDocument/2006/relationships/tags" Target="../tags/tag1349.xml"/><Relationship Id="rId39" Type="http://schemas.openxmlformats.org/officeDocument/2006/relationships/tags" Target="../tags/tag1370.xml"/><Relationship Id="rId34" Type="http://schemas.openxmlformats.org/officeDocument/2006/relationships/tags" Target="../tags/tag1365.xml"/><Relationship Id="rId50" Type="http://schemas.openxmlformats.org/officeDocument/2006/relationships/tags" Target="../tags/tag1381.xml"/><Relationship Id="rId55" Type="http://schemas.openxmlformats.org/officeDocument/2006/relationships/hyperlink" Target="http://rpubs.com/bradleyboehmke/weather_graphic" TargetMode="External"/><Relationship Id="rId76" Type="http://schemas.openxmlformats.org/officeDocument/2006/relationships/slide" Target="slide40.xml"/><Relationship Id="rId97" Type="http://schemas.openxmlformats.org/officeDocument/2006/relationships/slide" Target="slide41.xml"/><Relationship Id="rId7" Type="http://schemas.openxmlformats.org/officeDocument/2006/relationships/tags" Target="../tags/tag1338.xml"/><Relationship Id="rId71" Type="http://schemas.openxmlformats.org/officeDocument/2006/relationships/slide" Target="slide30.xml"/><Relationship Id="rId92" Type="http://schemas.openxmlformats.org/officeDocument/2006/relationships/slide" Target="slide31.xml"/><Relationship Id="rId2" Type="http://schemas.openxmlformats.org/officeDocument/2006/relationships/tags" Target="../tags/tag1333.xml"/><Relationship Id="rId29" Type="http://schemas.openxmlformats.org/officeDocument/2006/relationships/tags" Target="../tags/tag1360.xml"/><Relationship Id="rId24" Type="http://schemas.openxmlformats.org/officeDocument/2006/relationships/tags" Target="../tags/tag1355.xml"/><Relationship Id="rId40" Type="http://schemas.openxmlformats.org/officeDocument/2006/relationships/tags" Target="../tags/tag1371.xml"/><Relationship Id="rId45" Type="http://schemas.openxmlformats.org/officeDocument/2006/relationships/tags" Target="../tags/tag1376.xml"/><Relationship Id="rId66" Type="http://schemas.openxmlformats.org/officeDocument/2006/relationships/slide" Target="slide19.xml"/><Relationship Id="rId87" Type="http://schemas.openxmlformats.org/officeDocument/2006/relationships/slide" Target="slide18.xml"/><Relationship Id="rId61" Type="http://schemas.openxmlformats.org/officeDocument/2006/relationships/slide" Target="slide10.xml"/><Relationship Id="rId82" Type="http://schemas.openxmlformats.org/officeDocument/2006/relationships/slide" Target="slide4.xml"/><Relationship Id="rId19" Type="http://schemas.openxmlformats.org/officeDocument/2006/relationships/tags" Target="../tags/tag1350.xml"/><Relationship Id="rId14" Type="http://schemas.openxmlformats.org/officeDocument/2006/relationships/tags" Target="../tags/tag1345.xml"/><Relationship Id="rId30" Type="http://schemas.openxmlformats.org/officeDocument/2006/relationships/tags" Target="../tags/tag1361.xml"/><Relationship Id="rId35" Type="http://schemas.openxmlformats.org/officeDocument/2006/relationships/tags" Target="../tags/tag1366.xml"/><Relationship Id="rId56" Type="http://schemas.openxmlformats.org/officeDocument/2006/relationships/image" Target="../media/image17.png"/><Relationship Id="rId77" Type="http://schemas.openxmlformats.org/officeDocument/2006/relationships/slide" Target="slide42.xml"/><Relationship Id="rId100" Type="http://schemas.openxmlformats.org/officeDocument/2006/relationships/slide" Target="slide48.xml"/><Relationship Id="rId8" Type="http://schemas.openxmlformats.org/officeDocument/2006/relationships/tags" Target="../tags/tag1339.xml"/><Relationship Id="rId51" Type="http://schemas.openxmlformats.org/officeDocument/2006/relationships/tags" Target="../tags/tag1382.xml"/><Relationship Id="rId72" Type="http://schemas.openxmlformats.org/officeDocument/2006/relationships/slide" Target="slide32.xml"/><Relationship Id="rId93" Type="http://schemas.openxmlformats.org/officeDocument/2006/relationships/slide" Target="slide33.xml"/><Relationship Id="rId98" Type="http://schemas.openxmlformats.org/officeDocument/2006/relationships/slide" Target="slide44.xml"/><Relationship Id="rId3" Type="http://schemas.openxmlformats.org/officeDocument/2006/relationships/tags" Target="../tags/tag1334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tags" Target="../tags/tag1408.xml"/><Relationship Id="rId21" Type="http://schemas.openxmlformats.org/officeDocument/2006/relationships/tags" Target="../tags/tag1403.xml"/><Relationship Id="rId42" Type="http://schemas.openxmlformats.org/officeDocument/2006/relationships/tags" Target="../tags/tag1424.xml"/><Relationship Id="rId47" Type="http://schemas.openxmlformats.org/officeDocument/2006/relationships/tags" Target="../tags/tag1429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1398.xml"/><Relationship Id="rId11" Type="http://schemas.openxmlformats.org/officeDocument/2006/relationships/tags" Target="../tags/tag1393.xml"/><Relationship Id="rId32" Type="http://schemas.openxmlformats.org/officeDocument/2006/relationships/tags" Target="../tags/tag1414.xml"/><Relationship Id="rId37" Type="http://schemas.openxmlformats.org/officeDocument/2006/relationships/tags" Target="../tags/tag1419.xml"/><Relationship Id="rId53" Type="http://schemas.openxmlformats.org/officeDocument/2006/relationships/notesSlide" Target="../notesSlides/notesSlide7.xml"/><Relationship Id="rId58" Type="http://schemas.openxmlformats.org/officeDocument/2006/relationships/image" Target="../media/image21.png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1387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1404.xml"/><Relationship Id="rId27" Type="http://schemas.openxmlformats.org/officeDocument/2006/relationships/tags" Target="../tags/tag1409.xml"/><Relationship Id="rId43" Type="http://schemas.openxmlformats.org/officeDocument/2006/relationships/tags" Target="../tags/tag1425.xml"/><Relationship Id="rId48" Type="http://schemas.openxmlformats.org/officeDocument/2006/relationships/tags" Target="../tags/tag1430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2.xml"/><Relationship Id="rId12" Type="http://schemas.openxmlformats.org/officeDocument/2006/relationships/tags" Target="../tags/tag1394.xml"/><Relationship Id="rId17" Type="http://schemas.openxmlformats.org/officeDocument/2006/relationships/tags" Target="../tags/tag1399.xml"/><Relationship Id="rId25" Type="http://schemas.openxmlformats.org/officeDocument/2006/relationships/tags" Target="../tags/tag1407.xml"/><Relationship Id="rId33" Type="http://schemas.openxmlformats.org/officeDocument/2006/relationships/tags" Target="../tags/tag1415.xml"/><Relationship Id="rId38" Type="http://schemas.openxmlformats.org/officeDocument/2006/relationships/tags" Target="../tags/tag1420.xml"/><Relationship Id="rId46" Type="http://schemas.openxmlformats.org/officeDocument/2006/relationships/tags" Target="../tags/tag1428.xml"/><Relationship Id="rId59" Type="http://schemas.openxmlformats.org/officeDocument/2006/relationships/hyperlink" Target="http://journal.r-project.org/archive/2013-1/kahle-wickham.pdf" TargetMode="External"/><Relationship Id="rId67" Type="http://schemas.openxmlformats.org/officeDocument/2006/relationships/slide" Target="slide11.xml"/><Relationship Id="rId103" Type="http://schemas.openxmlformats.org/officeDocument/2006/relationships/slide" Target="slide51.xml"/><Relationship Id="rId20" Type="http://schemas.openxmlformats.org/officeDocument/2006/relationships/tags" Target="../tags/tag1402.xml"/><Relationship Id="rId41" Type="http://schemas.openxmlformats.org/officeDocument/2006/relationships/tags" Target="../tags/tag1423.xml"/><Relationship Id="rId54" Type="http://schemas.openxmlformats.org/officeDocument/2006/relationships/image" Target="../media/image18.jpeg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4.xml"/><Relationship Id="rId1" Type="http://schemas.openxmlformats.org/officeDocument/2006/relationships/tags" Target="../tags/tag1383.xml"/><Relationship Id="rId6" Type="http://schemas.openxmlformats.org/officeDocument/2006/relationships/tags" Target="../tags/tag1388.xml"/><Relationship Id="rId15" Type="http://schemas.openxmlformats.org/officeDocument/2006/relationships/tags" Target="../tags/tag1397.xml"/><Relationship Id="rId23" Type="http://schemas.openxmlformats.org/officeDocument/2006/relationships/tags" Target="../tags/tag1405.xml"/><Relationship Id="rId28" Type="http://schemas.openxmlformats.org/officeDocument/2006/relationships/tags" Target="../tags/tag1410.xml"/><Relationship Id="rId36" Type="http://schemas.openxmlformats.org/officeDocument/2006/relationships/tags" Target="../tags/tag1418.xml"/><Relationship Id="rId49" Type="http://schemas.openxmlformats.org/officeDocument/2006/relationships/tags" Target="../tags/tag1431.xml"/><Relationship Id="rId57" Type="http://schemas.openxmlformats.org/officeDocument/2006/relationships/hyperlink" Target="http://www.nceas.ucsb.edu/" TargetMode="External"/><Relationship Id="rId10" Type="http://schemas.openxmlformats.org/officeDocument/2006/relationships/tags" Target="../tags/tag1392.xml"/><Relationship Id="rId31" Type="http://schemas.openxmlformats.org/officeDocument/2006/relationships/tags" Target="../tags/tag1413.xml"/><Relationship Id="rId44" Type="http://schemas.openxmlformats.org/officeDocument/2006/relationships/tags" Target="../tags/tag1426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1386.xml"/><Relationship Id="rId9" Type="http://schemas.openxmlformats.org/officeDocument/2006/relationships/tags" Target="../tags/tag1391.xml"/><Relationship Id="rId13" Type="http://schemas.openxmlformats.org/officeDocument/2006/relationships/tags" Target="../tags/tag1395.xml"/><Relationship Id="rId18" Type="http://schemas.openxmlformats.org/officeDocument/2006/relationships/tags" Target="../tags/tag1400.xml"/><Relationship Id="rId39" Type="http://schemas.openxmlformats.org/officeDocument/2006/relationships/tags" Target="../tags/tag1421.xml"/><Relationship Id="rId34" Type="http://schemas.openxmlformats.org/officeDocument/2006/relationships/tags" Target="../tags/tag1416.xml"/><Relationship Id="rId50" Type="http://schemas.openxmlformats.org/officeDocument/2006/relationships/tags" Target="../tags/tag1432.xml"/><Relationship Id="rId55" Type="http://schemas.openxmlformats.org/officeDocument/2006/relationships/image" Target="../media/image19.jpeg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1389.xml"/><Relationship Id="rId71" Type="http://schemas.openxmlformats.org/officeDocument/2006/relationships/slide" Target="slide16.xml"/><Relationship Id="rId92" Type="http://schemas.openxmlformats.org/officeDocument/2006/relationships/slide" Target="slide39.xml"/><Relationship Id="rId2" Type="http://schemas.openxmlformats.org/officeDocument/2006/relationships/tags" Target="../tags/tag1384.xml"/><Relationship Id="rId29" Type="http://schemas.openxmlformats.org/officeDocument/2006/relationships/tags" Target="../tags/tag1411.xml"/><Relationship Id="rId24" Type="http://schemas.openxmlformats.org/officeDocument/2006/relationships/tags" Target="../tags/tag1406.xml"/><Relationship Id="rId40" Type="http://schemas.openxmlformats.org/officeDocument/2006/relationships/tags" Target="../tags/tag1422.xml"/><Relationship Id="rId45" Type="http://schemas.openxmlformats.org/officeDocument/2006/relationships/tags" Target="../tags/tag1427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1401.xml"/><Relationship Id="rId14" Type="http://schemas.openxmlformats.org/officeDocument/2006/relationships/tags" Target="../tags/tag1396.xml"/><Relationship Id="rId30" Type="http://schemas.openxmlformats.org/officeDocument/2006/relationships/tags" Target="../tags/tag1412.xml"/><Relationship Id="rId35" Type="http://schemas.openxmlformats.org/officeDocument/2006/relationships/tags" Target="../tags/tag1417.xml"/><Relationship Id="rId56" Type="http://schemas.openxmlformats.org/officeDocument/2006/relationships/image" Target="../media/image20.jpeg"/><Relationship Id="rId77" Type="http://schemas.openxmlformats.org/officeDocument/2006/relationships/slide" Target="slide23.xml"/><Relationship Id="rId100" Type="http://schemas.openxmlformats.org/officeDocument/2006/relationships/slide" Target="slide48.xml"/><Relationship Id="rId8" Type="http://schemas.openxmlformats.org/officeDocument/2006/relationships/tags" Target="../tags/tag1390.xml"/><Relationship Id="rId51" Type="http://schemas.openxmlformats.org/officeDocument/2006/relationships/tags" Target="../tags/tag1433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1385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459.xml"/><Relationship Id="rId21" Type="http://schemas.openxmlformats.org/officeDocument/2006/relationships/tags" Target="../tags/tag1454.xml"/><Relationship Id="rId42" Type="http://schemas.openxmlformats.org/officeDocument/2006/relationships/tags" Target="../tags/tag1475.xml"/><Relationship Id="rId47" Type="http://schemas.openxmlformats.org/officeDocument/2006/relationships/tags" Target="../tags/tag1480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1449.xml"/><Relationship Id="rId11" Type="http://schemas.openxmlformats.org/officeDocument/2006/relationships/tags" Target="../tags/tag1444.xml"/><Relationship Id="rId32" Type="http://schemas.openxmlformats.org/officeDocument/2006/relationships/tags" Target="../tags/tag1465.xml"/><Relationship Id="rId37" Type="http://schemas.openxmlformats.org/officeDocument/2006/relationships/tags" Target="../tags/tag1470.xml"/><Relationship Id="rId53" Type="http://schemas.openxmlformats.org/officeDocument/2006/relationships/notesSlide" Target="../notesSlides/notesSlide8.xml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1438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1455.xml"/><Relationship Id="rId27" Type="http://schemas.openxmlformats.org/officeDocument/2006/relationships/tags" Target="../tags/tag1460.xml"/><Relationship Id="rId43" Type="http://schemas.openxmlformats.org/officeDocument/2006/relationships/tags" Target="../tags/tag1476.xml"/><Relationship Id="rId48" Type="http://schemas.openxmlformats.org/officeDocument/2006/relationships/tags" Target="../tags/tag1481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1436.xml"/><Relationship Id="rId12" Type="http://schemas.openxmlformats.org/officeDocument/2006/relationships/tags" Target="../tags/tag1445.xml"/><Relationship Id="rId17" Type="http://schemas.openxmlformats.org/officeDocument/2006/relationships/tags" Target="../tags/tag1450.xml"/><Relationship Id="rId25" Type="http://schemas.openxmlformats.org/officeDocument/2006/relationships/tags" Target="../tags/tag1458.xml"/><Relationship Id="rId33" Type="http://schemas.openxmlformats.org/officeDocument/2006/relationships/tags" Target="../tags/tag1466.xml"/><Relationship Id="rId38" Type="http://schemas.openxmlformats.org/officeDocument/2006/relationships/tags" Target="../tags/tag1471.xml"/><Relationship Id="rId46" Type="http://schemas.openxmlformats.org/officeDocument/2006/relationships/tags" Target="../tags/tag1479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1453.xml"/><Relationship Id="rId41" Type="http://schemas.openxmlformats.org/officeDocument/2006/relationships/tags" Target="../tags/tag1474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1434.xml"/><Relationship Id="rId6" Type="http://schemas.openxmlformats.org/officeDocument/2006/relationships/tags" Target="../tags/tag1439.xml"/><Relationship Id="rId15" Type="http://schemas.openxmlformats.org/officeDocument/2006/relationships/tags" Target="../tags/tag1448.xml"/><Relationship Id="rId23" Type="http://schemas.openxmlformats.org/officeDocument/2006/relationships/tags" Target="../tags/tag1456.xml"/><Relationship Id="rId28" Type="http://schemas.openxmlformats.org/officeDocument/2006/relationships/tags" Target="../tags/tag1461.xml"/><Relationship Id="rId36" Type="http://schemas.openxmlformats.org/officeDocument/2006/relationships/tags" Target="../tags/tag1469.xml"/><Relationship Id="rId49" Type="http://schemas.openxmlformats.org/officeDocument/2006/relationships/tags" Target="../tags/tag1482.xml"/><Relationship Id="rId57" Type="http://schemas.openxmlformats.org/officeDocument/2006/relationships/slide" Target="slide7.xml"/><Relationship Id="rId10" Type="http://schemas.openxmlformats.org/officeDocument/2006/relationships/tags" Target="../tags/tag1443.xml"/><Relationship Id="rId31" Type="http://schemas.openxmlformats.org/officeDocument/2006/relationships/tags" Target="../tags/tag1464.xml"/><Relationship Id="rId44" Type="http://schemas.openxmlformats.org/officeDocument/2006/relationships/tags" Target="../tags/tag1477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1437.xml"/><Relationship Id="rId9" Type="http://schemas.openxmlformats.org/officeDocument/2006/relationships/tags" Target="../tags/tag1442.xml"/><Relationship Id="rId13" Type="http://schemas.openxmlformats.org/officeDocument/2006/relationships/tags" Target="../tags/tag1446.xml"/><Relationship Id="rId18" Type="http://schemas.openxmlformats.org/officeDocument/2006/relationships/tags" Target="../tags/tag1451.xml"/><Relationship Id="rId39" Type="http://schemas.openxmlformats.org/officeDocument/2006/relationships/tags" Target="../tags/tag1472.xml"/><Relationship Id="rId34" Type="http://schemas.openxmlformats.org/officeDocument/2006/relationships/tags" Target="../tags/tag1467.xml"/><Relationship Id="rId50" Type="http://schemas.openxmlformats.org/officeDocument/2006/relationships/tags" Target="../tags/tag1483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1440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1435.xml"/><Relationship Id="rId29" Type="http://schemas.openxmlformats.org/officeDocument/2006/relationships/tags" Target="../tags/tag1462.xml"/><Relationship Id="rId24" Type="http://schemas.openxmlformats.org/officeDocument/2006/relationships/tags" Target="../tags/tag1457.xml"/><Relationship Id="rId40" Type="http://schemas.openxmlformats.org/officeDocument/2006/relationships/tags" Target="../tags/tag1473.xml"/><Relationship Id="rId45" Type="http://schemas.openxmlformats.org/officeDocument/2006/relationships/tags" Target="../tags/tag1478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1452.xml"/><Relationship Id="rId14" Type="http://schemas.openxmlformats.org/officeDocument/2006/relationships/tags" Target="../tags/tag1447.xml"/><Relationship Id="rId30" Type="http://schemas.openxmlformats.org/officeDocument/2006/relationships/tags" Target="../tags/tag1463.xml"/><Relationship Id="rId35" Type="http://schemas.openxmlformats.org/officeDocument/2006/relationships/tags" Target="../tags/tag1468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1441.xml"/><Relationship Id="rId51" Type="http://schemas.openxmlformats.org/officeDocument/2006/relationships/tags" Target="../tags/tag1484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1510.xml"/><Relationship Id="rId21" Type="http://schemas.openxmlformats.org/officeDocument/2006/relationships/tags" Target="../tags/tag1505.xml"/><Relationship Id="rId42" Type="http://schemas.openxmlformats.org/officeDocument/2006/relationships/tags" Target="../tags/tag1526.xml"/><Relationship Id="rId47" Type="http://schemas.openxmlformats.org/officeDocument/2006/relationships/tags" Target="../tags/tag1531.xml"/><Relationship Id="rId63" Type="http://schemas.openxmlformats.org/officeDocument/2006/relationships/slide" Target="slide21.xml"/><Relationship Id="rId68" Type="http://schemas.openxmlformats.org/officeDocument/2006/relationships/slide" Target="slide32.xml"/><Relationship Id="rId84" Type="http://schemas.openxmlformats.org/officeDocument/2006/relationships/slide" Target="slide20.xml"/><Relationship Id="rId89" Type="http://schemas.openxmlformats.org/officeDocument/2006/relationships/slide" Target="slide33.xml"/><Relationship Id="rId16" Type="http://schemas.openxmlformats.org/officeDocument/2006/relationships/tags" Target="../tags/tag1500.xml"/><Relationship Id="rId11" Type="http://schemas.openxmlformats.org/officeDocument/2006/relationships/tags" Target="../tags/tag1495.xml"/><Relationship Id="rId32" Type="http://schemas.openxmlformats.org/officeDocument/2006/relationships/tags" Target="../tags/tag1516.xml"/><Relationship Id="rId37" Type="http://schemas.openxmlformats.org/officeDocument/2006/relationships/tags" Target="../tags/tag1521.xml"/><Relationship Id="rId53" Type="http://schemas.openxmlformats.org/officeDocument/2006/relationships/notesSlide" Target="../notesSlides/notesSlide9.xml"/><Relationship Id="rId58" Type="http://schemas.openxmlformats.org/officeDocument/2006/relationships/slide" Target="slide12.xml"/><Relationship Id="rId74" Type="http://schemas.openxmlformats.org/officeDocument/2006/relationships/slide" Target="slide45.xml"/><Relationship Id="rId79" Type="http://schemas.openxmlformats.org/officeDocument/2006/relationships/slide" Target="slide7.xml"/><Relationship Id="rId5" Type="http://schemas.openxmlformats.org/officeDocument/2006/relationships/tags" Target="../tags/tag1489.xml"/><Relationship Id="rId90" Type="http://schemas.openxmlformats.org/officeDocument/2006/relationships/slide" Target="slide35.xml"/><Relationship Id="rId95" Type="http://schemas.openxmlformats.org/officeDocument/2006/relationships/slide" Target="slide46.xml"/><Relationship Id="rId22" Type="http://schemas.openxmlformats.org/officeDocument/2006/relationships/tags" Target="../tags/tag1506.xml"/><Relationship Id="rId27" Type="http://schemas.openxmlformats.org/officeDocument/2006/relationships/tags" Target="../tags/tag1511.xml"/><Relationship Id="rId43" Type="http://schemas.openxmlformats.org/officeDocument/2006/relationships/tags" Target="../tags/tag1527.xml"/><Relationship Id="rId48" Type="http://schemas.openxmlformats.org/officeDocument/2006/relationships/tags" Target="../tags/tag1532.xml"/><Relationship Id="rId64" Type="http://schemas.openxmlformats.org/officeDocument/2006/relationships/slide" Target="slide24.xml"/><Relationship Id="rId69" Type="http://schemas.openxmlformats.org/officeDocument/2006/relationships/slide" Target="slide34.xml"/><Relationship Id="rId80" Type="http://schemas.openxmlformats.org/officeDocument/2006/relationships/slide" Target="slide9.xml"/><Relationship Id="rId85" Type="http://schemas.openxmlformats.org/officeDocument/2006/relationships/slide" Target="slide23.xml"/><Relationship Id="rId3" Type="http://schemas.openxmlformats.org/officeDocument/2006/relationships/tags" Target="../tags/tag1487.xml"/><Relationship Id="rId12" Type="http://schemas.openxmlformats.org/officeDocument/2006/relationships/tags" Target="../tags/tag1496.xml"/><Relationship Id="rId17" Type="http://schemas.openxmlformats.org/officeDocument/2006/relationships/tags" Target="../tags/tag1501.xml"/><Relationship Id="rId25" Type="http://schemas.openxmlformats.org/officeDocument/2006/relationships/tags" Target="../tags/tag1509.xml"/><Relationship Id="rId33" Type="http://schemas.openxmlformats.org/officeDocument/2006/relationships/tags" Target="../tags/tag1517.xml"/><Relationship Id="rId38" Type="http://schemas.openxmlformats.org/officeDocument/2006/relationships/tags" Target="../tags/tag1522.xml"/><Relationship Id="rId46" Type="http://schemas.openxmlformats.org/officeDocument/2006/relationships/tags" Target="../tags/tag1530.xml"/><Relationship Id="rId59" Type="http://schemas.openxmlformats.org/officeDocument/2006/relationships/slide" Target="slide14.xml"/><Relationship Id="rId67" Type="http://schemas.openxmlformats.org/officeDocument/2006/relationships/slide" Target="slide30.xml"/><Relationship Id="rId20" Type="http://schemas.openxmlformats.org/officeDocument/2006/relationships/tags" Target="../tags/tag1504.xml"/><Relationship Id="rId41" Type="http://schemas.openxmlformats.org/officeDocument/2006/relationships/tags" Target="../tags/tag1525.xml"/><Relationship Id="rId54" Type="http://schemas.openxmlformats.org/officeDocument/2006/relationships/slide" Target="slide1.xml"/><Relationship Id="rId62" Type="http://schemas.openxmlformats.org/officeDocument/2006/relationships/slide" Target="slide19.xml"/><Relationship Id="rId70" Type="http://schemas.openxmlformats.org/officeDocument/2006/relationships/slide" Target="slide36.xml"/><Relationship Id="rId75" Type="http://schemas.openxmlformats.org/officeDocument/2006/relationships/slide" Target="slide47.xml"/><Relationship Id="rId83" Type="http://schemas.openxmlformats.org/officeDocument/2006/relationships/slide" Target="slide18.xml"/><Relationship Id="rId88" Type="http://schemas.openxmlformats.org/officeDocument/2006/relationships/slide" Target="slide31.xml"/><Relationship Id="rId91" Type="http://schemas.openxmlformats.org/officeDocument/2006/relationships/slide" Target="slide37.xml"/><Relationship Id="rId96" Type="http://schemas.openxmlformats.org/officeDocument/2006/relationships/slide" Target="slide48.xml"/><Relationship Id="rId1" Type="http://schemas.openxmlformats.org/officeDocument/2006/relationships/tags" Target="../tags/tag1485.xml"/><Relationship Id="rId6" Type="http://schemas.openxmlformats.org/officeDocument/2006/relationships/tags" Target="../tags/tag1490.xml"/><Relationship Id="rId15" Type="http://schemas.openxmlformats.org/officeDocument/2006/relationships/tags" Target="../tags/tag1499.xml"/><Relationship Id="rId23" Type="http://schemas.openxmlformats.org/officeDocument/2006/relationships/tags" Target="../tags/tag1507.xml"/><Relationship Id="rId28" Type="http://schemas.openxmlformats.org/officeDocument/2006/relationships/tags" Target="../tags/tag1512.xml"/><Relationship Id="rId36" Type="http://schemas.openxmlformats.org/officeDocument/2006/relationships/tags" Target="../tags/tag1520.xml"/><Relationship Id="rId49" Type="http://schemas.openxmlformats.org/officeDocument/2006/relationships/tags" Target="../tags/tag1533.xml"/><Relationship Id="rId57" Type="http://schemas.openxmlformats.org/officeDocument/2006/relationships/slide" Target="slide10.xml"/><Relationship Id="rId10" Type="http://schemas.openxmlformats.org/officeDocument/2006/relationships/tags" Target="../tags/tag1494.xml"/><Relationship Id="rId31" Type="http://schemas.openxmlformats.org/officeDocument/2006/relationships/tags" Target="../tags/tag1515.xml"/><Relationship Id="rId44" Type="http://schemas.openxmlformats.org/officeDocument/2006/relationships/tags" Target="../tags/tag1528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6.xml"/><Relationship Id="rId65" Type="http://schemas.openxmlformats.org/officeDocument/2006/relationships/slide" Target="slide27.xml"/><Relationship Id="rId73" Type="http://schemas.openxmlformats.org/officeDocument/2006/relationships/slide" Target="slide42.xml"/><Relationship Id="rId78" Type="http://schemas.openxmlformats.org/officeDocument/2006/relationships/slide" Target="slide4.xml"/><Relationship Id="rId81" Type="http://schemas.openxmlformats.org/officeDocument/2006/relationships/slide" Target="slide11.xml"/><Relationship Id="rId86" Type="http://schemas.openxmlformats.org/officeDocument/2006/relationships/slide" Target="slide25.xml"/><Relationship Id="rId94" Type="http://schemas.openxmlformats.org/officeDocument/2006/relationships/slide" Target="slide44.xml"/><Relationship Id="rId4" Type="http://schemas.openxmlformats.org/officeDocument/2006/relationships/tags" Target="../tags/tag1488.xml"/><Relationship Id="rId9" Type="http://schemas.openxmlformats.org/officeDocument/2006/relationships/tags" Target="../tags/tag1493.xml"/><Relationship Id="rId13" Type="http://schemas.openxmlformats.org/officeDocument/2006/relationships/tags" Target="../tags/tag1497.xml"/><Relationship Id="rId18" Type="http://schemas.openxmlformats.org/officeDocument/2006/relationships/tags" Target="../tags/tag1502.xml"/><Relationship Id="rId39" Type="http://schemas.openxmlformats.org/officeDocument/2006/relationships/tags" Target="../tags/tag1523.xml"/><Relationship Id="rId34" Type="http://schemas.openxmlformats.org/officeDocument/2006/relationships/tags" Target="../tags/tag1518.xml"/><Relationship Id="rId50" Type="http://schemas.openxmlformats.org/officeDocument/2006/relationships/tags" Target="../tags/tag1534.xml"/><Relationship Id="rId55" Type="http://schemas.openxmlformats.org/officeDocument/2006/relationships/slide" Target="slide6.xml"/><Relationship Id="rId76" Type="http://schemas.openxmlformats.org/officeDocument/2006/relationships/slide" Target="slide49.xml"/><Relationship Id="rId97" Type="http://schemas.openxmlformats.org/officeDocument/2006/relationships/slide" Target="slide51.xml"/><Relationship Id="rId7" Type="http://schemas.openxmlformats.org/officeDocument/2006/relationships/tags" Target="../tags/tag1491.xml"/><Relationship Id="rId71" Type="http://schemas.openxmlformats.org/officeDocument/2006/relationships/slide" Target="slide38.xml"/><Relationship Id="rId92" Type="http://schemas.openxmlformats.org/officeDocument/2006/relationships/slide" Target="slide39.xml"/><Relationship Id="rId2" Type="http://schemas.openxmlformats.org/officeDocument/2006/relationships/tags" Target="../tags/tag1486.xml"/><Relationship Id="rId29" Type="http://schemas.openxmlformats.org/officeDocument/2006/relationships/tags" Target="../tags/tag1513.xml"/><Relationship Id="rId24" Type="http://schemas.openxmlformats.org/officeDocument/2006/relationships/tags" Target="../tags/tag1508.xml"/><Relationship Id="rId40" Type="http://schemas.openxmlformats.org/officeDocument/2006/relationships/tags" Target="../tags/tag1524.xml"/><Relationship Id="rId45" Type="http://schemas.openxmlformats.org/officeDocument/2006/relationships/tags" Target="../tags/tag1529.xml"/><Relationship Id="rId66" Type="http://schemas.openxmlformats.org/officeDocument/2006/relationships/slide" Target="slide29.xml"/><Relationship Id="rId87" Type="http://schemas.openxmlformats.org/officeDocument/2006/relationships/slide" Target="slide28.xml"/><Relationship Id="rId61" Type="http://schemas.openxmlformats.org/officeDocument/2006/relationships/slide" Target="slide17.xml"/><Relationship Id="rId82" Type="http://schemas.openxmlformats.org/officeDocument/2006/relationships/slide" Target="slide13.xml"/><Relationship Id="rId19" Type="http://schemas.openxmlformats.org/officeDocument/2006/relationships/tags" Target="../tags/tag1503.xml"/><Relationship Id="rId14" Type="http://schemas.openxmlformats.org/officeDocument/2006/relationships/tags" Target="../tags/tag1498.xml"/><Relationship Id="rId30" Type="http://schemas.openxmlformats.org/officeDocument/2006/relationships/tags" Target="../tags/tag1514.xml"/><Relationship Id="rId35" Type="http://schemas.openxmlformats.org/officeDocument/2006/relationships/tags" Target="../tags/tag1519.xml"/><Relationship Id="rId56" Type="http://schemas.openxmlformats.org/officeDocument/2006/relationships/slide" Target="slide8.xml"/><Relationship Id="rId77" Type="http://schemas.openxmlformats.org/officeDocument/2006/relationships/slide" Target="slide50.xml"/><Relationship Id="rId8" Type="http://schemas.openxmlformats.org/officeDocument/2006/relationships/tags" Target="../tags/tag1492.xml"/><Relationship Id="rId51" Type="http://schemas.openxmlformats.org/officeDocument/2006/relationships/tags" Target="../tags/tag1535.xml"/><Relationship Id="rId72" Type="http://schemas.openxmlformats.org/officeDocument/2006/relationships/slide" Target="slide40.xml"/><Relationship Id="rId93" Type="http://schemas.openxmlformats.org/officeDocument/2006/relationships/slide" Target="slide41.xml"/><Relationship Id="rId98" Type="http://schemas.openxmlformats.org/officeDocument/2006/relationships/slide" Target="slide52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tags" Target="../tags/tag1561.xml"/><Relationship Id="rId21" Type="http://schemas.openxmlformats.org/officeDocument/2006/relationships/tags" Target="../tags/tag1556.xml"/><Relationship Id="rId42" Type="http://schemas.openxmlformats.org/officeDocument/2006/relationships/tags" Target="../tags/tag1577.xml"/><Relationship Id="rId47" Type="http://schemas.openxmlformats.org/officeDocument/2006/relationships/tags" Target="../tags/tag1582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551.xml"/><Relationship Id="rId11" Type="http://schemas.openxmlformats.org/officeDocument/2006/relationships/tags" Target="../tags/tag1546.xml"/><Relationship Id="rId32" Type="http://schemas.openxmlformats.org/officeDocument/2006/relationships/tags" Target="../tags/tag1567.xml"/><Relationship Id="rId37" Type="http://schemas.openxmlformats.org/officeDocument/2006/relationships/tags" Target="../tags/tag1572.xml"/><Relationship Id="rId53" Type="http://schemas.openxmlformats.org/officeDocument/2006/relationships/notesSlide" Target="../notesSlides/notesSlide10.xm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540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557.xml"/><Relationship Id="rId27" Type="http://schemas.openxmlformats.org/officeDocument/2006/relationships/tags" Target="../tags/tag1562.xml"/><Relationship Id="rId43" Type="http://schemas.openxmlformats.org/officeDocument/2006/relationships/tags" Target="../tags/tag1578.xml"/><Relationship Id="rId48" Type="http://schemas.openxmlformats.org/officeDocument/2006/relationships/tags" Target="../tags/tag1583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538.xml"/><Relationship Id="rId12" Type="http://schemas.openxmlformats.org/officeDocument/2006/relationships/tags" Target="../tags/tag1547.xml"/><Relationship Id="rId17" Type="http://schemas.openxmlformats.org/officeDocument/2006/relationships/tags" Target="../tags/tag1552.xml"/><Relationship Id="rId25" Type="http://schemas.openxmlformats.org/officeDocument/2006/relationships/tags" Target="../tags/tag1560.xml"/><Relationship Id="rId33" Type="http://schemas.openxmlformats.org/officeDocument/2006/relationships/tags" Target="../tags/tag1568.xml"/><Relationship Id="rId38" Type="http://schemas.openxmlformats.org/officeDocument/2006/relationships/tags" Target="../tags/tag1573.xml"/><Relationship Id="rId46" Type="http://schemas.openxmlformats.org/officeDocument/2006/relationships/tags" Target="../tags/tag1581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555.xml"/><Relationship Id="rId41" Type="http://schemas.openxmlformats.org/officeDocument/2006/relationships/tags" Target="../tags/tag1576.xml"/><Relationship Id="rId54" Type="http://schemas.openxmlformats.org/officeDocument/2006/relationships/image" Target="../media/image1.png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536.xml"/><Relationship Id="rId6" Type="http://schemas.openxmlformats.org/officeDocument/2006/relationships/tags" Target="../tags/tag1541.xml"/><Relationship Id="rId15" Type="http://schemas.openxmlformats.org/officeDocument/2006/relationships/tags" Target="../tags/tag1550.xml"/><Relationship Id="rId23" Type="http://schemas.openxmlformats.org/officeDocument/2006/relationships/tags" Target="../tags/tag1558.xml"/><Relationship Id="rId28" Type="http://schemas.openxmlformats.org/officeDocument/2006/relationships/tags" Target="../tags/tag1563.xml"/><Relationship Id="rId36" Type="http://schemas.openxmlformats.org/officeDocument/2006/relationships/tags" Target="../tags/tag1571.xml"/><Relationship Id="rId49" Type="http://schemas.openxmlformats.org/officeDocument/2006/relationships/tags" Target="../tags/tag1584.xml"/><Relationship Id="rId57" Type="http://schemas.openxmlformats.org/officeDocument/2006/relationships/slide" Target="slide8.xml"/><Relationship Id="rId10" Type="http://schemas.openxmlformats.org/officeDocument/2006/relationships/tags" Target="../tags/tag1545.xml"/><Relationship Id="rId31" Type="http://schemas.openxmlformats.org/officeDocument/2006/relationships/tags" Target="../tags/tag1566.xml"/><Relationship Id="rId44" Type="http://schemas.openxmlformats.org/officeDocument/2006/relationships/tags" Target="../tags/tag1579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539.xml"/><Relationship Id="rId9" Type="http://schemas.openxmlformats.org/officeDocument/2006/relationships/tags" Target="../tags/tag1544.xml"/><Relationship Id="rId13" Type="http://schemas.openxmlformats.org/officeDocument/2006/relationships/tags" Target="../tags/tag1548.xml"/><Relationship Id="rId18" Type="http://schemas.openxmlformats.org/officeDocument/2006/relationships/tags" Target="../tags/tag1553.xml"/><Relationship Id="rId39" Type="http://schemas.openxmlformats.org/officeDocument/2006/relationships/tags" Target="../tags/tag1574.xml"/><Relationship Id="rId34" Type="http://schemas.openxmlformats.org/officeDocument/2006/relationships/tags" Target="../tags/tag1569.xml"/><Relationship Id="rId50" Type="http://schemas.openxmlformats.org/officeDocument/2006/relationships/tags" Target="../tags/tag1585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542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537.xml"/><Relationship Id="rId29" Type="http://schemas.openxmlformats.org/officeDocument/2006/relationships/tags" Target="../tags/tag1564.xml"/><Relationship Id="rId24" Type="http://schemas.openxmlformats.org/officeDocument/2006/relationships/tags" Target="../tags/tag1559.xml"/><Relationship Id="rId40" Type="http://schemas.openxmlformats.org/officeDocument/2006/relationships/tags" Target="../tags/tag1575.xml"/><Relationship Id="rId45" Type="http://schemas.openxmlformats.org/officeDocument/2006/relationships/tags" Target="../tags/tag1580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554.xml"/><Relationship Id="rId14" Type="http://schemas.openxmlformats.org/officeDocument/2006/relationships/tags" Target="../tags/tag1549.xml"/><Relationship Id="rId30" Type="http://schemas.openxmlformats.org/officeDocument/2006/relationships/tags" Target="../tags/tag1565.xml"/><Relationship Id="rId35" Type="http://schemas.openxmlformats.org/officeDocument/2006/relationships/tags" Target="../tags/tag1570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543.xml"/><Relationship Id="rId51" Type="http://schemas.openxmlformats.org/officeDocument/2006/relationships/tags" Target="../tags/tag1586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612.xml"/><Relationship Id="rId21" Type="http://schemas.openxmlformats.org/officeDocument/2006/relationships/tags" Target="../tags/tag1607.xml"/><Relationship Id="rId42" Type="http://schemas.openxmlformats.org/officeDocument/2006/relationships/tags" Target="../tags/tag1628.xml"/><Relationship Id="rId47" Type="http://schemas.openxmlformats.org/officeDocument/2006/relationships/tags" Target="../tags/tag1633.xml"/><Relationship Id="rId63" Type="http://schemas.openxmlformats.org/officeDocument/2006/relationships/slide" Target="slide12.xml"/><Relationship Id="rId68" Type="http://schemas.openxmlformats.org/officeDocument/2006/relationships/slide" Target="slide18.xml"/><Relationship Id="rId84" Type="http://schemas.openxmlformats.org/officeDocument/2006/relationships/slide" Target="slide36.xml"/><Relationship Id="rId89" Type="http://schemas.openxmlformats.org/officeDocument/2006/relationships/slide" Target="slide41.xml"/><Relationship Id="rId16" Type="http://schemas.openxmlformats.org/officeDocument/2006/relationships/tags" Target="../tags/tag1602.xml"/><Relationship Id="rId11" Type="http://schemas.openxmlformats.org/officeDocument/2006/relationships/tags" Target="../tags/tag1597.xml"/><Relationship Id="rId32" Type="http://schemas.openxmlformats.org/officeDocument/2006/relationships/tags" Target="../tags/tag1618.xml"/><Relationship Id="rId37" Type="http://schemas.openxmlformats.org/officeDocument/2006/relationships/tags" Target="../tags/tag1623.xml"/><Relationship Id="rId53" Type="http://schemas.openxmlformats.org/officeDocument/2006/relationships/notesSlide" Target="../notesSlides/notesSlide11.xml"/><Relationship Id="rId58" Type="http://schemas.openxmlformats.org/officeDocument/2006/relationships/slide" Target="slide7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1591.xml"/><Relationship Id="rId90" Type="http://schemas.openxmlformats.org/officeDocument/2006/relationships/slide" Target="slide42.xml"/><Relationship Id="rId95" Type="http://schemas.openxmlformats.org/officeDocument/2006/relationships/slide" Target="slide48.xml"/><Relationship Id="rId22" Type="http://schemas.openxmlformats.org/officeDocument/2006/relationships/tags" Target="../tags/tag1608.xml"/><Relationship Id="rId27" Type="http://schemas.openxmlformats.org/officeDocument/2006/relationships/tags" Target="../tags/tag1613.xml"/><Relationship Id="rId43" Type="http://schemas.openxmlformats.org/officeDocument/2006/relationships/tags" Target="../tags/tag1629.xml"/><Relationship Id="rId48" Type="http://schemas.openxmlformats.org/officeDocument/2006/relationships/tags" Target="../tags/tag1634.xml"/><Relationship Id="rId64" Type="http://schemas.openxmlformats.org/officeDocument/2006/relationships/slide" Target="slide13.xml"/><Relationship Id="rId69" Type="http://schemas.openxmlformats.org/officeDocument/2006/relationships/slide" Target="slide19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3" Type="http://schemas.openxmlformats.org/officeDocument/2006/relationships/tags" Target="../tags/tag1589.xml"/><Relationship Id="rId12" Type="http://schemas.openxmlformats.org/officeDocument/2006/relationships/tags" Target="../tags/tag1598.xml"/><Relationship Id="rId17" Type="http://schemas.openxmlformats.org/officeDocument/2006/relationships/tags" Target="../tags/tag1603.xml"/><Relationship Id="rId25" Type="http://schemas.openxmlformats.org/officeDocument/2006/relationships/tags" Target="../tags/tag1611.xml"/><Relationship Id="rId33" Type="http://schemas.openxmlformats.org/officeDocument/2006/relationships/tags" Target="../tags/tag1619.xml"/><Relationship Id="rId38" Type="http://schemas.openxmlformats.org/officeDocument/2006/relationships/tags" Target="../tags/tag1624.xml"/><Relationship Id="rId46" Type="http://schemas.openxmlformats.org/officeDocument/2006/relationships/tags" Target="../tags/tag1632.xml"/><Relationship Id="rId59" Type="http://schemas.openxmlformats.org/officeDocument/2006/relationships/slide" Target="slide8.xml"/><Relationship Id="rId67" Type="http://schemas.openxmlformats.org/officeDocument/2006/relationships/slide" Target="slide17.xml"/><Relationship Id="rId20" Type="http://schemas.openxmlformats.org/officeDocument/2006/relationships/tags" Target="../tags/tag1606.xml"/><Relationship Id="rId41" Type="http://schemas.openxmlformats.org/officeDocument/2006/relationships/tags" Target="../tags/tag1627.xml"/><Relationship Id="rId54" Type="http://schemas.openxmlformats.org/officeDocument/2006/relationships/image" Target="../media/image22.jpeg"/><Relationship Id="rId62" Type="http://schemas.openxmlformats.org/officeDocument/2006/relationships/slide" Target="slide11.xml"/><Relationship Id="rId70" Type="http://schemas.openxmlformats.org/officeDocument/2006/relationships/slide" Target="slide20.xml"/><Relationship Id="rId75" Type="http://schemas.openxmlformats.org/officeDocument/2006/relationships/slide" Target="slide27.xml"/><Relationship Id="rId83" Type="http://schemas.openxmlformats.org/officeDocument/2006/relationships/slide" Target="slide35.xml"/><Relationship Id="rId88" Type="http://schemas.openxmlformats.org/officeDocument/2006/relationships/slide" Target="slide40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1587.xml"/><Relationship Id="rId6" Type="http://schemas.openxmlformats.org/officeDocument/2006/relationships/tags" Target="../tags/tag1592.xml"/><Relationship Id="rId15" Type="http://schemas.openxmlformats.org/officeDocument/2006/relationships/tags" Target="../tags/tag1601.xml"/><Relationship Id="rId23" Type="http://schemas.openxmlformats.org/officeDocument/2006/relationships/tags" Target="../tags/tag1609.xml"/><Relationship Id="rId28" Type="http://schemas.openxmlformats.org/officeDocument/2006/relationships/tags" Target="../tags/tag1614.xml"/><Relationship Id="rId36" Type="http://schemas.openxmlformats.org/officeDocument/2006/relationships/tags" Target="../tags/tag1622.xml"/><Relationship Id="rId49" Type="http://schemas.openxmlformats.org/officeDocument/2006/relationships/tags" Target="../tags/tag1635.xml"/><Relationship Id="rId57" Type="http://schemas.openxmlformats.org/officeDocument/2006/relationships/slide" Target="slide6.xml"/><Relationship Id="rId10" Type="http://schemas.openxmlformats.org/officeDocument/2006/relationships/tags" Target="../tags/tag1596.xml"/><Relationship Id="rId31" Type="http://schemas.openxmlformats.org/officeDocument/2006/relationships/tags" Target="../tags/tag1617.xml"/><Relationship Id="rId44" Type="http://schemas.openxmlformats.org/officeDocument/2006/relationships/tags" Target="../tags/tag1630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9.xml"/><Relationship Id="rId65" Type="http://schemas.openxmlformats.org/officeDocument/2006/relationships/slide" Target="slide14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8.xml"/><Relationship Id="rId94" Type="http://schemas.openxmlformats.org/officeDocument/2006/relationships/slide" Target="slide47.xml"/><Relationship Id="rId99" Type="http://schemas.openxmlformats.org/officeDocument/2006/relationships/slide" Target="slide52.xml"/><Relationship Id="rId4" Type="http://schemas.openxmlformats.org/officeDocument/2006/relationships/tags" Target="../tags/tag1590.xml"/><Relationship Id="rId9" Type="http://schemas.openxmlformats.org/officeDocument/2006/relationships/tags" Target="../tags/tag1595.xml"/><Relationship Id="rId13" Type="http://schemas.openxmlformats.org/officeDocument/2006/relationships/tags" Target="../tags/tag1599.xml"/><Relationship Id="rId18" Type="http://schemas.openxmlformats.org/officeDocument/2006/relationships/tags" Target="../tags/tag1604.xml"/><Relationship Id="rId39" Type="http://schemas.openxmlformats.org/officeDocument/2006/relationships/tags" Target="../tags/tag1625.xml"/><Relationship Id="rId34" Type="http://schemas.openxmlformats.org/officeDocument/2006/relationships/tags" Target="../tags/tag1620.xml"/><Relationship Id="rId50" Type="http://schemas.openxmlformats.org/officeDocument/2006/relationships/tags" Target="../tags/tag1636.xml"/><Relationship Id="rId55" Type="http://schemas.openxmlformats.org/officeDocument/2006/relationships/slide" Target="slide1.xml"/><Relationship Id="rId76" Type="http://schemas.openxmlformats.org/officeDocument/2006/relationships/slide" Target="slide28.xml"/><Relationship Id="rId97" Type="http://schemas.openxmlformats.org/officeDocument/2006/relationships/slide" Target="slide50.xml"/><Relationship Id="rId7" Type="http://schemas.openxmlformats.org/officeDocument/2006/relationships/tags" Target="../tags/tag1593.xml"/><Relationship Id="rId71" Type="http://schemas.openxmlformats.org/officeDocument/2006/relationships/slide" Target="slide21.xml"/><Relationship Id="rId92" Type="http://schemas.openxmlformats.org/officeDocument/2006/relationships/slide" Target="slide45.xml"/><Relationship Id="rId2" Type="http://schemas.openxmlformats.org/officeDocument/2006/relationships/tags" Target="../tags/tag1588.xml"/><Relationship Id="rId29" Type="http://schemas.openxmlformats.org/officeDocument/2006/relationships/tags" Target="../tags/tag1615.xml"/><Relationship Id="rId24" Type="http://schemas.openxmlformats.org/officeDocument/2006/relationships/tags" Target="../tags/tag1610.xml"/><Relationship Id="rId40" Type="http://schemas.openxmlformats.org/officeDocument/2006/relationships/tags" Target="../tags/tag1626.xml"/><Relationship Id="rId45" Type="http://schemas.openxmlformats.org/officeDocument/2006/relationships/tags" Target="../tags/tag1631.xml"/><Relationship Id="rId66" Type="http://schemas.openxmlformats.org/officeDocument/2006/relationships/slide" Target="slide16.xml"/><Relationship Id="rId87" Type="http://schemas.openxmlformats.org/officeDocument/2006/relationships/slide" Target="slide39.xml"/><Relationship Id="rId61" Type="http://schemas.openxmlformats.org/officeDocument/2006/relationships/slide" Target="slide10.xml"/><Relationship Id="rId82" Type="http://schemas.openxmlformats.org/officeDocument/2006/relationships/slide" Target="slide34.xml"/><Relationship Id="rId19" Type="http://schemas.openxmlformats.org/officeDocument/2006/relationships/tags" Target="../tags/tag1605.xml"/><Relationship Id="rId14" Type="http://schemas.openxmlformats.org/officeDocument/2006/relationships/tags" Target="../tags/tag1600.xml"/><Relationship Id="rId30" Type="http://schemas.openxmlformats.org/officeDocument/2006/relationships/tags" Target="../tags/tag1616.xml"/><Relationship Id="rId35" Type="http://schemas.openxmlformats.org/officeDocument/2006/relationships/tags" Target="../tags/tag1621.xml"/><Relationship Id="rId56" Type="http://schemas.openxmlformats.org/officeDocument/2006/relationships/slide" Target="slide4.xml"/><Relationship Id="rId77" Type="http://schemas.openxmlformats.org/officeDocument/2006/relationships/slide" Target="slide29.xml"/><Relationship Id="rId8" Type="http://schemas.openxmlformats.org/officeDocument/2006/relationships/tags" Target="../tags/tag1594.xml"/><Relationship Id="rId51" Type="http://schemas.openxmlformats.org/officeDocument/2006/relationships/tags" Target="../tags/tag1637.xml"/><Relationship Id="rId72" Type="http://schemas.openxmlformats.org/officeDocument/2006/relationships/slide" Target="slide23.xml"/><Relationship Id="rId93" Type="http://schemas.openxmlformats.org/officeDocument/2006/relationships/slide" Target="slide46.xml"/><Relationship Id="rId98" Type="http://schemas.openxmlformats.org/officeDocument/2006/relationships/slide" Target="slide51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1663.xml"/><Relationship Id="rId21" Type="http://schemas.openxmlformats.org/officeDocument/2006/relationships/tags" Target="../tags/tag1658.xml"/><Relationship Id="rId42" Type="http://schemas.openxmlformats.org/officeDocument/2006/relationships/tags" Target="../tags/tag1679.xml"/><Relationship Id="rId47" Type="http://schemas.openxmlformats.org/officeDocument/2006/relationships/tags" Target="../tags/tag1684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653.xml"/><Relationship Id="rId11" Type="http://schemas.openxmlformats.org/officeDocument/2006/relationships/tags" Target="../tags/tag1648.xml"/><Relationship Id="rId32" Type="http://schemas.openxmlformats.org/officeDocument/2006/relationships/tags" Target="../tags/tag1669.xml"/><Relationship Id="rId37" Type="http://schemas.openxmlformats.org/officeDocument/2006/relationships/tags" Target="../tags/tag1674.xml"/><Relationship Id="rId53" Type="http://schemas.openxmlformats.org/officeDocument/2006/relationships/notesSlide" Target="../notesSlides/notesSlide12.xm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642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659.xml"/><Relationship Id="rId27" Type="http://schemas.openxmlformats.org/officeDocument/2006/relationships/tags" Target="../tags/tag1664.xml"/><Relationship Id="rId43" Type="http://schemas.openxmlformats.org/officeDocument/2006/relationships/tags" Target="../tags/tag1680.xml"/><Relationship Id="rId48" Type="http://schemas.openxmlformats.org/officeDocument/2006/relationships/tags" Target="../tags/tag1685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640.xml"/><Relationship Id="rId12" Type="http://schemas.openxmlformats.org/officeDocument/2006/relationships/tags" Target="../tags/tag1649.xml"/><Relationship Id="rId17" Type="http://schemas.openxmlformats.org/officeDocument/2006/relationships/tags" Target="../tags/tag1654.xml"/><Relationship Id="rId25" Type="http://schemas.openxmlformats.org/officeDocument/2006/relationships/tags" Target="../tags/tag1662.xml"/><Relationship Id="rId33" Type="http://schemas.openxmlformats.org/officeDocument/2006/relationships/tags" Target="../tags/tag1670.xml"/><Relationship Id="rId38" Type="http://schemas.openxmlformats.org/officeDocument/2006/relationships/tags" Target="../tags/tag1675.xml"/><Relationship Id="rId46" Type="http://schemas.openxmlformats.org/officeDocument/2006/relationships/tags" Target="../tags/tag1683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657.xml"/><Relationship Id="rId41" Type="http://schemas.openxmlformats.org/officeDocument/2006/relationships/tags" Target="../tags/tag1678.xml"/><Relationship Id="rId54" Type="http://schemas.openxmlformats.org/officeDocument/2006/relationships/image" Target="../media/image23.png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638.xml"/><Relationship Id="rId6" Type="http://schemas.openxmlformats.org/officeDocument/2006/relationships/tags" Target="../tags/tag1643.xml"/><Relationship Id="rId15" Type="http://schemas.openxmlformats.org/officeDocument/2006/relationships/tags" Target="../tags/tag1652.xml"/><Relationship Id="rId23" Type="http://schemas.openxmlformats.org/officeDocument/2006/relationships/tags" Target="../tags/tag1660.xml"/><Relationship Id="rId28" Type="http://schemas.openxmlformats.org/officeDocument/2006/relationships/tags" Target="../tags/tag1665.xml"/><Relationship Id="rId36" Type="http://schemas.openxmlformats.org/officeDocument/2006/relationships/tags" Target="../tags/tag1673.xml"/><Relationship Id="rId49" Type="http://schemas.openxmlformats.org/officeDocument/2006/relationships/tags" Target="../tags/tag1686.xml"/><Relationship Id="rId57" Type="http://schemas.openxmlformats.org/officeDocument/2006/relationships/slide" Target="slide8.xml"/><Relationship Id="rId10" Type="http://schemas.openxmlformats.org/officeDocument/2006/relationships/tags" Target="../tags/tag1647.xml"/><Relationship Id="rId31" Type="http://schemas.openxmlformats.org/officeDocument/2006/relationships/tags" Target="../tags/tag1668.xml"/><Relationship Id="rId44" Type="http://schemas.openxmlformats.org/officeDocument/2006/relationships/tags" Target="../tags/tag1681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641.xml"/><Relationship Id="rId9" Type="http://schemas.openxmlformats.org/officeDocument/2006/relationships/tags" Target="../tags/tag1646.xml"/><Relationship Id="rId13" Type="http://schemas.openxmlformats.org/officeDocument/2006/relationships/tags" Target="../tags/tag1650.xml"/><Relationship Id="rId18" Type="http://schemas.openxmlformats.org/officeDocument/2006/relationships/tags" Target="../tags/tag1655.xml"/><Relationship Id="rId39" Type="http://schemas.openxmlformats.org/officeDocument/2006/relationships/tags" Target="../tags/tag1676.xml"/><Relationship Id="rId34" Type="http://schemas.openxmlformats.org/officeDocument/2006/relationships/tags" Target="../tags/tag1671.xml"/><Relationship Id="rId50" Type="http://schemas.openxmlformats.org/officeDocument/2006/relationships/tags" Target="../tags/tag1687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644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639.xml"/><Relationship Id="rId29" Type="http://schemas.openxmlformats.org/officeDocument/2006/relationships/tags" Target="../tags/tag1666.xml"/><Relationship Id="rId24" Type="http://schemas.openxmlformats.org/officeDocument/2006/relationships/tags" Target="../tags/tag1661.xml"/><Relationship Id="rId40" Type="http://schemas.openxmlformats.org/officeDocument/2006/relationships/tags" Target="../tags/tag1677.xml"/><Relationship Id="rId45" Type="http://schemas.openxmlformats.org/officeDocument/2006/relationships/tags" Target="../tags/tag1682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656.xml"/><Relationship Id="rId14" Type="http://schemas.openxmlformats.org/officeDocument/2006/relationships/tags" Target="../tags/tag1651.xml"/><Relationship Id="rId30" Type="http://schemas.openxmlformats.org/officeDocument/2006/relationships/tags" Target="../tags/tag1667.xml"/><Relationship Id="rId35" Type="http://schemas.openxmlformats.org/officeDocument/2006/relationships/tags" Target="../tags/tag1672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645.xml"/><Relationship Id="rId51" Type="http://schemas.openxmlformats.org/officeDocument/2006/relationships/tags" Target="../tags/tag1688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1714.xml"/><Relationship Id="rId21" Type="http://schemas.openxmlformats.org/officeDocument/2006/relationships/tags" Target="../tags/tag1709.xml"/><Relationship Id="rId42" Type="http://schemas.openxmlformats.org/officeDocument/2006/relationships/tags" Target="../tags/tag1730.xml"/><Relationship Id="rId47" Type="http://schemas.openxmlformats.org/officeDocument/2006/relationships/tags" Target="../tags/tag1735.xml"/><Relationship Id="rId63" Type="http://schemas.openxmlformats.org/officeDocument/2006/relationships/slide" Target="slide17.xml"/><Relationship Id="rId68" Type="http://schemas.openxmlformats.org/officeDocument/2006/relationships/slide" Target="slide29.xml"/><Relationship Id="rId84" Type="http://schemas.openxmlformats.org/officeDocument/2006/relationships/slide" Target="slide13.xml"/><Relationship Id="rId89" Type="http://schemas.openxmlformats.org/officeDocument/2006/relationships/slide" Target="slide28.xml"/><Relationship Id="rId16" Type="http://schemas.openxmlformats.org/officeDocument/2006/relationships/tags" Target="../tags/tag1704.xml"/><Relationship Id="rId11" Type="http://schemas.openxmlformats.org/officeDocument/2006/relationships/tags" Target="../tags/tag1699.xml"/><Relationship Id="rId32" Type="http://schemas.openxmlformats.org/officeDocument/2006/relationships/tags" Target="../tags/tag1720.xml"/><Relationship Id="rId37" Type="http://schemas.openxmlformats.org/officeDocument/2006/relationships/tags" Target="../tags/tag1725.xml"/><Relationship Id="rId53" Type="http://schemas.openxmlformats.org/officeDocument/2006/relationships/notesSlide" Target="../notesSlides/notesSlide13.xml"/><Relationship Id="rId58" Type="http://schemas.openxmlformats.org/officeDocument/2006/relationships/slide" Target="slide8.xml"/><Relationship Id="rId74" Type="http://schemas.openxmlformats.org/officeDocument/2006/relationships/slide" Target="slide40.xml"/><Relationship Id="rId79" Type="http://schemas.openxmlformats.org/officeDocument/2006/relationships/slide" Target="slide50.xml"/><Relationship Id="rId5" Type="http://schemas.openxmlformats.org/officeDocument/2006/relationships/tags" Target="../tags/tag1693.xml"/><Relationship Id="rId90" Type="http://schemas.openxmlformats.org/officeDocument/2006/relationships/slide" Target="slide31.xml"/><Relationship Id="rId95" Type="http://schemas.openxmlformats.org/officeDocument/2006/relationships/slide" Target="slide41.xml"/><Relationship Id="rId22" Type="http://schemas.openxmlformats.org/officeDocument/2006/relationships/tags" Target="../tags/tag1710.xml"/><Relationship Id="rId27" Type="http://schemas.openxmlformats.org/officeDocument/2006/relationships/tags" Target="../tags/tag1715.xml"/><Relationship Id="rId43" Type="http://schemas.openxmlformats.org/officeDocument/2006/relationships/tags" Target="../tags/tag1731.xml"/><Relationship Id="rId48" Type="http://schemas.openxmlformats.org/officeDocument/2006/relationships/tags" Target="../tags/tag1736.xml"/><Relationship Id="rId64" Type="http://schemas.openxmlformats.org/officeDocument/2006/relationships/slide" Target="slide19.xml"/><Relationship Id="rId69" Type="http://schemas.openxmlformats.org/officeDocument/2006/relationships/slide" Target="slide30.xml"/><Relationship Id="rId80" Type="http://schemas.openxmlformats.org/officeDocument/2006/relationships/slide" Target="slide4.xml"/><Relationship Id="rId85" Type="http://schemas.openxmlformats.org/officeDocument/2006/relationships/slide" Target="slide18.xml"/><Relationship Id="rId3" Type="http://schemas.openxmlformats.org/officeDocument/2006/relationships/tags" Target="../tags/tag1691.xml"/><Relationship Id="rId12" Type="http://schemas.openxmlformats.org/officeDocument/2006/relationships/tags" Target="../tags/tag1700.xml"/><Relationship Id="rId17" Type="http://schemas.openxmlformats.org/officeDocument/2006/relationships/tags" Target="../tags/tag1705.xml"/><Relationship Id="rId25" Type="http://schemas.openxmlformats.org/officeDocument/2006/relationships/tags" Target="../tags/tag1713.xml"/><Relationship Id="rId33" Type="http://schemas.openxmlformats.org/officeDocument/2006/relationships/tags" Target="../tags/tag1721.xml"/><Relationship Id="rId38" Type="http://schemas.openxmlformats.org/officeDocument/2006/relationships/tags" Target="../tags/tag1726.xml"/><Relationship Id="rId46" Type="http://schemas.openxmlformats.org/officeDocument/2006/relationships/tags" Target="../tags/tag1734.xml"/><Relationship Id="rId59" Type="http://schemas.openxmlformats.org/officeDocument/2006/relationships/slide" Target="slide10.xml"/><Relationship Id="rId67" Type="http://schemas.openxmlformats.org/officeDocument/2006/relationships/slide" Target="slide27.xml"/><Relationship Id="rId20" Type="http://schemas.openxmlformats.org/officeDocument/2006/relationships/tags" Target="../tags/tag1708.xml"/><Relationship Id="rId41" Type="http://schemas.openxmlformats.org/officeDocument/2006/relationships/tags" Target="../tags/tag1729.xml"/><Relationship Id="rId54" Type="http://schemas.openxmlformats.org/officeDocument/2006/relationships/image" Target="../media/image24.png"/><Relationship Id="rId62" Type="http://schemas.openxmlformats.org/officeDocument/2006/relationships/slide" Target="slide16.xml"/><Relationship Id="rId70" Type="http://schemas.openxmlformats.org/officeDocument/2006/relationships/slide" Target="slide32.xml"/><Relationship Id="rId75" Type="http://schemas.openxmlformats.org/officeDocument/2006/relationships/slide" Target="slide42.xml"/><Relationship Id="rId83" Type="http://schemas.openxmlformats.org/officeDocument/2006/relationships/slide" Target="slide11.xml"/><Relationship Id="rId88" Type="http://schemas.openxmlformats.org/officeDocument/2006/relationships/slide" Target="slide25.xml"/><Relationship Id="rId91" Type="http://schemas.openxmlformats.org/officeDocument/2006/relationships/slide" Target="slide33.xml"/><Relationship Id="rId96" Type="http://schemas.openxmlformats.org/officeDocument/2006/relationships/slide" Target="slide44.xml"/><Relationship Id="rId1" Type="http://schemas.openxmlformats.org/officeDocument/2006/relationships/tags" Target="../tags/tag1689.xml"/><Relationship Id="rId6" Type="http://schemas.openxmlformats.org/officeDocument/2006/relationships/tags" Target="../tags/tag1694.xml"/><Relationship Id="rId15" Type="http://schemas.openxmlformats.org/officeDocument/2006/relationships/tags" Target="../tags/tag1703.xml"/><Relationship Id="rId23" Type="http://schemas.openxmlformats.org/officeDocument/2006/relationships/tags" Target="../tags/tag1711.xml"/><Relationship Id="rId28" Type="http://schemas.openxmlformats.org/officeDocument/2006/relationships/tags" Target="../tags/tag1716.xml"/><Relationship Id="rId36" Type="http://schemas.openxmlformats.org/officeDocument/2006/relationships/tags" Target="../tags/tag1724.xml"/><Relationship Id="rId49" Type="http://schemas.openxmlformats.org/officeDocument/2006/relationships/tags" Target="../tags/tag1737.xml"/><Relationship Id="rId57" Type="http://schemas.openxmlformats.org/officeDocument/2006/relationships/slide" Target="slide6.xml"/><Relationship Id="rId10" Type="http://schemas.openxmlformats.org/officeDocument/2006/relationships/tags" Target="../tags/tag1698.xml"/><Relationship Id="rId31" Type="http://schemas.openxmlformats.org/officeDocument/2006/relationships/tags" Target="../tags/tag1719.xml"/><Relationship Id="rId44" Type="http://schemas.openxmlformats.org/officeDocument/2006/relationships/tags" Target="../tags/tag1732.xml"/><Relationship Id="rId52" Type="http://schemas.openxmlformats.org/officeDocument/2006/relationships/slideLayout" Target="../slideLayouts/slideLayout6.xml"/><Relationship Id="rId60" Type="http://schemas.openxmlformats.org/officeDocument/2006/relationships/slide" Target="slide12.xml"/><Relationship Id="rId65" Type="http://schemas.openxmlformats.org/officeDocument/2006/relationships/slide" Target="slide21.xml"/><Relationship Id="rId73" Type="http://schemas.openxmlformats.org/officeDocument/2006/relationships/slide" Target="slide38.xml"/><Relationship Id="rId78" Type="http://schemas.openxmlformats.org/officeDocument/2006/relationships/slide" Target="slide49.xml"/><Relationship Id="rId81" Type="http://schemas.openxmlformats.org/officeDocument/2006/relationships/slide" Target="slide7.xml"/><Relationship Id="rId86" Type="http://schemas.openxmlformats.org/officeDocument/2006/relationships/slide" Target="slide20.xml"/><Relationship Id="rId94" Type="http://schemas.openxmlformats.org/officeDocument/2006/relationships/slide" Target="slide39.xml"/><Relationship Id="rId99" Type="http://schemas.openxmlformats.org/officeDocument/2006/relationships/slide" Target="slide51.xml"/><Relationship Id="rId4" Type="http://schemas.openxmlformats.org/officeDocument/2006/relationships/tags" Target="../tags/tag1692.xml"/><Relationship Id="rId9" Type="http://schemas.openxmlformats.org/officeDocument/2006/relationships/tags" Target="../tags/tag1697.xml"/><Relationship Id="rId13" Type="http://schemas.openxmlformats.org/officeDocument/2006/relationships/tags" Target="../tags/tag1701.xml"/><Relationship Id="rId18" Type="http://schemas.openxmlformats.org/officeDocument/2006/relationships/tags" Target="../tags/tag1706.xml"/><Relationship Id="rId39" Type="http://schemas.openxmlformats.org/officeDocument/2006/relationships/tags" Target="../tags/tag1727.xml"/><Relationship Id="rId34" Type="http://schemas.openxmlformats.org/officeDocument/2006/relationships/tags" Target="../tags/tag1722.xml"/><Relationship Id="rId50" Type="http://schemas.openxmlformats.org/officeDocument/2006/relationships/tags" Target="../tags/tag1738.xml"/><Relationship Id="rId55" Type="http://schemas.openxmlformats.org/officeDocument/2006/relationships/image" Target="../media/image10.png"/><Relationship Id="rId76" Type="http://schemas.openxmlformats.org/officeDocument/2006/relationships/slide" Target="slide45.xml"/><Relationship Id="rId97" Type="http://schemas.openxmlformats.org/officeDocument/2006/relationships/slide" Target="slide46.xml"/><Relationship Id="rId7" Type="http://schemas.openxmlformats.org/officeDocument/2006/relationships/tags" Target="../tags/tag1695.xml"/><Relationship Id="rId71" Type="http://schemas.openxmlformats.org/officeDocument/2006/relationships/slide" Target="slide34.xml"/><Relationship Id="rId92" Type="http://schemas.openxmlformats.org/officeDocument/2006/relationships/slide" Target="slide35.xml"/><Relationship Id="rId2" Type="http://schemas.openxmlformats.org/officeDocument/2006/relationships/tags" Target="../tags/tag1690.xml"/><Relationship Id="rId29" Type="http://schemas.openxmlformats.org/officeDocument/2006/relationships/tags" Target="../tags/tag1717.xml"/><Relationship Id="rId24" Type="http://schemas.openxmlformats.org/officeDocument/2006/relationships/tags" Target="../tags/tag1712.xml"/><Relationship Id="rId40" Type="http://schemas.openxmlformats.org/officeDocument/2006/relationships/tags" Target="../tags/tag1728.xml"/><Relationship Id="rId45" Type="http://schemas.openxmlformats.org/officeDocument/2006/relationships/tags" Target="../tags/tag1733.xml"/><Relationship Id="rId66" Type="http://schemas.openxmlformats.org/officeDocument/2006/relationships/slide" Target="slide24.xml"/><Relationship Id="rId87" Type="http://schemas.openxmlformats.org/officeDocument/2006/relationships/slide" Target="slide23.xml"/><Relationship Id="rId61" Type="http://schemas.openxmlformats.org/officeDocument/2006/relationships/slide" Target="slide14.xml"/><Relationship Id="rId82" Type="http://schemas.openxmlformats.org/officeDocument/2006/relationships/slide" Target="slide9.xml"/><Relationship Id="rId19" Type="http://schemas.openxmlformats.org/officeDocument/2006/relationships/tags" Target="../tags/tag1707.xml"/><Relationship Id="rId14" Type="http://schemas.openxmlformats.org/officeDocument/2006/relationships/tags" Target="../tags/tag1702.xml"/><Relationship Id="rId30" Type="http://schemas.openxmlformats.org/officeDocument/2006/relationships/tags" Target="../tags/tag1718.xml"/><Relationship Id="rId35" Type="http://schemas.openxmlformats.org/officeDocument/2006/relationships/tags" Target="../tags/tag1723.xml"/><Relationship Id="rId56" Type="http://schemas.openxmlformats.org/officeDocument/2006/relationships/slide" Target="slide1.xml"/><Relationship Id="rId77" Type="http://schemas.openxmlformats.org/officeDocument/2006/relationships/slide" Target="slide47.xml"/><Relationship Id="rId100" Type="http://schemas.openxmlformats.org/officeDocument/2006/relationships/slide" Target="slide52.xml"/><Relationship Id="rId8" Type="http://schemas.openxmlformats.org/officeDocument/2006/relationships/tags" Target="../tags/tag1696.xml"/><Relationship Id="rId51" Type="http://schemas.openxmlformats.org/officeDocument/2006/relationships/tags" Target="../tags/tag1739.xml"/><Relationship Id="rId72" Type="http://schemas.openxmlformats.org/officeDocument/2006/relationships/slide" Target="slide36.xml"/><Relationship Id="rId93" Type="http://schemas.openxmlformats.org/officeDocument/2006/relationships/slide" Target="slide37.xml"/><Relationship Id="rId98" Type="http://schemas.openxmlformats.org/officeDocument/2006/relationships/slide" Target="slide48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131.xml"/><Relationship Id="rId21" Type="http://schemas.openxmlformats.org/officeDocument/2006/relationships/tags" Target="../tags/tag126.xml"/><Relationship Id="rId42" Type="http://schemas.openxmlformats.org/officeDocument/2006/relationships/tags" Target="../tags/tag147.xml"/><Relationship Id="rId47" Type="http://schemas.openxmlformats.org/officeDocument/2006/relationships/tags" Target="../tags/tag152.xml"/><Relationship Id="rId63" Type="http://schemas.openxmlformats.org/officeDocument/2006/relationships/slide" Target="slide12.xml"/><Relationship Id="rId68" Type="http://schemas.openxmlformats.org/officeDocument/2006/relationships/slide" Target="slide18.xml"/><Relationship Id="rId84" Type="http://schemas.openxmlformats.org/officeDocument/2006/relationships/slide" Target="slide36.xml"/><Relationship Id="rId89" Type="http://schemas.openxmlformats.org/officeDocument/2006/relationships/slide" Target="slide41.xml"/><Relationship Id="rId16" Type="http://schemas.openxmlformats.org/officeDocument/2006/relationships/tags" Target="../tags/tag121.xml"/><Relationship Id="rId11" Type="http://schemas.openxmlformats.org/officeDocument/2006/relationships/tags" Target="../tags/tag116.xml"/><Relationship Id="rId32" Type="http://schemas.openxmlformats.org/officeDocument/2006/relationships/tags" Target="../tags/tag137.xml"/><Relationship Id="rId37" Type="http://schemas.openxmlformats.org/officeDocument/2006/relationships/tags" Target="../tags/tag142.xml"/><Relationship Id="rId53" Type="http://schemas.openxmlformats.org/officeDocument/2006/relationships/hyperlink" Target="adamwilson.us/RDataScience" TargetMode="External"/><Relationship Id="rId58" Type="http://schemas.openxmlformats.org/officeDocument/2006/relationships/slide" Target="slide7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110.xml"/><Relationship Id="rId90" Type="http://schemas.openxmlformats.org/officeDocument/2006/relationships/slide" Target="slide42.xml"/><Relationship Id="rId95" Type="http://schemas.openxmlformats.org/officeDocument/2006/relationships/slide" Target="slide48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43" Type="http://schemas.openxmlformats.org/officeDocument/2006/relationships/tags" Target="../tags/tag148.xml"/><Relationship Id="rId48" Type="http://schemas.openxmlformats.org/officeDocument/2006/relationships/tags" Target="../tags/tag153.xml"/><Relationship Id="rId64" Type="http://schemas.openxmlformats.org/officeDocument/2006/relationships/slide" Target="slide13.xml"/><Relationship Id="rId69" Type="http://schemas.openxmlformats.org/officeDocument/2006/relationships/slide" Target="slide19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3" Type="http://schemas.openxmlformats.org/officeDocument/2006/relationships/tags" Target="../tags/tag108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33" Type="http://schemas.openxmlformats.org/officeDocument/2006/relationships/tags" Target="../tags/tag138.xml"/><Relationship Id="rId38" Type="http://schemas.openxmlformats.org/officeDocument/2006/relationships/tags" Target="../tags/tag143.xml"/><Relationship Id="rId46" Type="http://schemas.openxmlformats.org/officeDocument/2006/relationships/tags" Target="../tags/tag151.xml"/><Relationship Id="rId59" Type="http://schemas.openxmlformats.org/officeDocument/2006/relationships/slide" Target="slide8.xml"/><Relationship Id="rId67" Type="http://schemas.openxmlformats.org/officeDocument/2006/relationships/slide" Target="slide17.xml"/><Relationship Id="rId20" Type="http://schemas.openxmlformats.org/officeDocument/2006/relationships/tags" Target="../tags/tag125.xml"/><Relationship Id="rId41" Type="http://schemas.openxmlformats.org/officeDocument/2006/relationships/tags" Target="../tags/tag146.xml"/><Relationship Id="rId54" Type="http://schemas.openxmlformats.org/officeDocument/2006/relationships/image" Target="../media/image3.png"/><Relationship Id="rId62" Type="http://schemas.openxmlformats.org/officeDocument/2006/relationships/slide" Target="slide11.xml"/><Relationship Id="rId70" Type="http://schemas.openxmlformats.org/officeDocument/2006/relationships/slide" Target="slide20.xml"/><Relationship Id="rId75" Type="http://schemas.openxmlformats.org/officeDocument/2006/relationships/slide" Target="slide27.xml"/><Relationship Id="rId83" Type="http://schemas.openxmlformats.org/officeDocument/2006/relationships/slide" Target="slide35.xml"/><Relationship Id="rId88" Type="http://schemas.openxmlformats.org/officeDocument/2006/relationships/slide" Target="slide40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tags" Target="../tags/tag133.xml"/><Relationship Id="rId36" Type="http://schemas.openxmlformats.org/officeDocument/2006/relationships/tags" Target="../tags/tag141.xml"/><Relationship Id="rId49" Type="http://schemas.openxmlformats.org/officeDocument/2006/relationships/tags" Target="../tags/tag154.xml"/><Relationship Id="rId57" Type="http://schemas.openxmlformats.org/officeDocument/2006/relationships/slide" Target="slide6.xml"/><Relationship Id="rId10" Type="http://schemas.openxmlformats.org/officeDocument/2006/relationships/tags" Target="../tags/tag115.xml"/><Relationship Id="rId31" Type="http://schemas.openxmlformats.org/officeDocument/2006/relationships/tags" Target="../tags/tag136.xml"/><Relationship Id="rId44" Type="http://schemas.openxmlformats.org/officeDocument/2006/relationships/tags" Target="../tags/tag149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9.xml"/><Relationship Id="rId65" Type="http://schemas.openxmlformats.org/officeDocument/2006/relationships/slide" Target="slide14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8.xml"/><Relationship Id="rId94" Type="http://schemas.openxmlformats.org/officeDocument/2006/relationships/slide" Target="slide47.xml"/><Relationship Id="rId99" Type="http://schemas.openxmlformats.org/officeDocument/2006/relationships/slide" Target="slide52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39" Type="http://schemas.openxmlformats.org/officeDocument/2006/relationships/tags" Target="../tags/tag144.xml"/><Relationship Id="rId34" Type="http://schemas.openxmlformats.org/officeDocument/2006/relationships/tags" Target="../tags/tag139.xml"/><Relationship Id="rId50" Type="http://schemas.openxmlformats.org/officeDocument/2006/relationships/tags" Target="../tags/tag155.xml"/><Relationship Id="rId55" Type="http://schemas.openxmlformats.org/officeDocument/2006/relationships/slide" Target="slide1.xml"/><Relationship Id="rId76" Type="http://schemas.openxmlformats.org/officeDocument/2006/relationships/slide" Target="slide28.xml"/><Relationship Id="rId97" Type="http://schemas.openxmlformats.org/officeDocument/2006/relationships/slide" Target="slide50.xml"/><Relationship Id="rId7" Type="http://schemas.openxmlformats.org/officeDocument/2006/relationships/tags" Target="../tags/tag112.xml"/><Relationship Id="rId71" Type="http://schemas.openxmlformats.org/officeDocument/2006/relationships/slide" Target="slide21.xml"/><Relationship Id="rId92" Type="http://schemas.openxmlformats.org/officeDocument/2006/relationships/slide" Target="slide45.xml"/><Relationship Id="rId2" Type="http://schemas.openxmlformats.org/officeDocument/2006/relationships/tags" Target="../tags/tag107.xml"/><Relationship Id="rId29" Type="http://schemas.openxmlformats.org/officeDocument/2006/relationships/tags" Target="../tags/tag134.xml"/><Relationship Id="rId24" Type="http://schemas.openxmlformats.org/officeDocument/2006/relationships/tags" Target="../tags/tag129.xml"/><Relationship Id="rId40" Type="http://schemas.openxmlformats.org/officeDocument/2006/relationships/tags" Target="../tags/tag145.xml"/><Relationship Id="rId45" Type="http://schemas.openxmlformats.org/officeDocument/2006/relationships/tags" Target="../tags/tag150.xml"/><Relationship Id="rId66" Type="http://schemas.openxmlformats.org/officeDocument/2006/relationships/slide" Target="slide16.xml"/><Relationship Id="rId87" Type="http://schemas.openxmlformats.org/officeDocument/2006/relationships/slide" Target="slide39.xml"/><Relationship Id="rId61" Type="http://schemas.openxmlformats.org/officeDocument/2006/relationships/slide" Target="slide10.xml"/><Relationship Id="rId82" Type="http://schemas.openxmlformats.org/officeDocument/2006/relationships/slide" Target="slide34.xml"/><Relationship Id="rId19" Type="http://schemas.openxmlformats.org/officeDocument/2006/relationships/tags" Target="../tags/tag124.xml"/><Relationship Id="rId14" Type="http://schemas.openxmlformats.org/officeDocument/2006/relationships/tags" Target="../tags/tag119.xml"/><Relationship Id="rId30" Type="http://schemas.openxmlformats.org/officeDocument/2006/relationships/tags" Target="../tags/tag135.xml"/><Relationship Id="rId35" Type="http://schemas.openxmlformats.org/officeDocument/2006/relationships/tags" Target="../tags/tag140.xml"/><Relationship Id="rId56" Type="http://schemas.openxmlformats.org/officeDocument/2006/relationships/slide" Target="slide4.xml"/><Relationship Id="rId77" Type="http://schemas.openxmlformats.org/officeDocument/2006/relationships/slide" Target="slide29.xml"/><Relationship Id="rId8" Type="http://schemas.openxmlformats.org/officeDocument/2006/relationships/tags" Target="../tags/tag113.xml"/><Relationship Id="rId51" Type="http://schemas.openxmlformats.org/officeDocument/2006/relationships/tags" Target="../tags/tag156.xml"/><Relationship Id="rId72" Type="http://schemas.openxmlformats.org/officeDocument/2006/relationships/slide" Target="slide23.xml"/><Relationship Id="rId93" Type="http://schemas.openxmlformats.org/officeDocument/2006/relationships/slide" Target="slide46.xml"/><Relationship Id="rId98" Type="http://schemas.openxmlformats.org/officeDocument/2006/relationships/slide" Target="slide51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1765.xml"/><Relationship Id="rId21" Type="http://schemas.openxmlformats.org/officeDocument/2006/relationships/tags" Target="../tags/tag1760.xml"/><Relationship Id="rId42" Type="http://schemas.openxmlformats.org/officeDocument/2006/relationships/tags" Target="../tags/tag1781.xml"/><Relationship Id="rId47" Type="http://schemas.openxmlformats.org/officeDocument/2006/relationships/tags" Target="../tags/tag1786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755.xml"/><Relationship Id="rId11" Type="http://schemas.openxmlformats.org/officeDocument/2006/relationships/tags" Target="../tags/tag1750.xml"/><Relationship Id="rId32" Type="http://schemas.openxmlformats.org/officeDocument/2006/relationships/tags" Target="../tags/tag1771.xml"/><Relationship Id="rId37" Type="http://schemas.openxmlformats.org/officeDocument/2006/relationships/tags" Target="../tags/tag1776.xml"/><Relationship Id="rId53" Type="http://schemas.openxmlformats.org/officeDocument/2006/relationships/hyperlink" Target="http://r4stats.com/articles/popularity/" TargetMode="Externa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744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761.xml"/><Relationship Id="rId27" Type="http://schemas.openxmlformats.org/officeDocument/2006/relationships/tags" Target="../tags/tag1766.xml"/><Relationship Id="rId43" Type="http://schemas.openxmlformats.org/officeDocument/2006/relationships/tags" Target="../tags/tag1782.xml"/><Relationship Id="rId48" Type="http://schemas.openxmlformats.org/officeDocument/2006/relationships/tags" Target="../tags/tag1787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742.xml"/><Relationship Id="rId12" Type="http://schemas.openxmlformats.org/officeDocument/2006/relationships/tags" Target="../tags/tag1751.xml"/><Relationship Id="rId17" Type="http://schemas.openxmlformats.org/officeDocument/2006/relationships/tags" Target="../tags/tag1756.xml"/><Relationship Id="rId25" Type="http://schemas.openxmlformats.org/officeDocument/2006/relationships/tags" Target="../tags/tag1764.xml"/><Relationship Id="rId33" Type="http://schemas.openxmlformats.org/officeDocument/2006/relationships/tags" Target="../tags/tag1772.xml"/><Relationship Id="rId38" Type="http://schemas.openxmlformats.org/officeDocument/2006/relationships/tags" Target="../tags/tag1777.xml"/><Relationship Id="rId46" Type="http://schemas.openxmlformats.org/officeDocument/2006/relationships/tags" Target="../tags/tag1785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759.xml"/><Relationship Id="rId41" Type="http://schemas.openxmlformats.org/officeDocument/2006/relationships/tags" Target="../tags/tag1780.xml"/><Relationship Id="rId54" Type="http://schemas.openxmlformats.org/officeDocument/2006/relationships/image" Target="../media/image25.png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740.xml"/><Relationship Id="rId6" Type="http://schemas.openxmlformats.org/officeDocument/2006/relationships/tags" Target="../tags/tag1745.xml"/><Relationship Id="rId15" Type="http://schemas.openxmlformats.org/officeDocument/2006/relationships/tags" Target="../tags/tag1754.xml"/><Relationship Id="rId23" Type="http://schemas.openxmlformats.org/officeDocument/2006/relationships/tags" Target="../tags/tag1762.xml"/><Relationship Id="rId28" Type="http://schemas.openxmlformats.org/officeDocument/2006/relationships/tags" Target="../tags/tag1767.xml"/><Relationship Id="rId36" Type="http://schemas.openxmlformats.org/officeDocument/2006/relationships/tags" Target="../tags/tag1775.xml"/><Relationship Id="rId49" Type="http://schemas.openxmlformats.org/officeDocument/2006/relationships/tags" Target="../tags/tag1788.xml"/><Relationship Id="rId57" Type="http://schemas.openxmlformats.org/officeDocument/2006/relationships/slide" Target="slide8.xml"/><Relationship Id="rId10" Type="http://schemas.openxmlformats.org/officeDocument/2006/relationships/tags" Target="../tags/tag1749.xml"/><Relationship Id="rId31" Type="http://schemas.openxmlformats.org/officeDocument/2006/relationships/tags" Target="../tags/tag1770.xml"/><Relationship Id="rId44" Type="http://schemas.openxmlformats.org/officeDocument/2006/relationships/tags" Target="../tags/tag1783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743.xml"/><Relationship Id="rId9" Type="http://schemas.openxmlformats.org/officeDocument/2006/relationships/tags" Target="../tags/tag1748.xml"/><Relationship Id="rId13" Type="http://schemas.openxmlformats.org/officeDocument/2006/relationships/tags" Target="../tags/tag1752.xml"/><Relationship Id="rId18" Type="http://schemas.openxmlformats.org/officeDocument/2006/relationships/tags" Target="../tags/tag1757.xml"/><Relationship Id="rId39" Type="http://schemas.openxmlformats.org/officeDocument/2006/relationships/tags" Target="../tags/tag1778.xml"/><Relationship Id="rId34" Type="http://schemas.openxmlformats.org/officeDocument/2006/relationships/tags" Target="../tags/tag1773.xml"/><Relationship Id="rId50" Type="http://schemas.openxmlformats.org/officeDocument/2006/relationships/tags" Target="../tags/tag1789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746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741.xml"/><Relationship Id="rId29" Type="http://schemas.openxmlformats.org/officeDocument/2006/relationships/tags" Target="../tags/tag1768.xml"/><Relationship Id="rId24" Type="http://schemas.openxmlformats.org/officeDocument/2006/relationships/tags" Target="../tags/tag1763.xml"/><Relationship Id="rId40" Type="http://schemas.openxmlformats.org/officeDocument/2006/relationships/tags" Target="../tags/tag1779.xml"/><Relationship Id="rId45" Type="http://schemas.openxmlformats.org/officeDocument/2006/relationships/tags" Target="../tags/tag1784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758.xml"/><Relationship Id="rId14" Type="http://schemas.openxmlformats.org/officeDocument/2006/relationships/tags" Target="../tags/tag1753.xml"/><Relationship Id="rId30" Type="http://schemas.openxmlformats.org/officeDocument/2006/relationships/tags" Target="../tags/tag1769.xml"/><Relationship Id="rId35" Type="http://schemas.openxmlformats.org/officeDocument/2006/relationships/tags" Target="../tags/tag1774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747.xml"/><Relationship Id="rId51" Type="http://schemas.openxmlformats.org/officeDocument/2006/relationships/tags" Target="../tags/tag1790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1816.xml"/><Relationship Id="rId21" Type="http://schemas.openxmlformats.org/officeDocument/2006/relationships/tags" Target="../tags/tag1811.xml"/><Relationship Id="rId42" Type="http://schemas.openxmlformats.org/officeDocument/2006/relationships/tags" Target="../tags/tag1832.xml"/><Relationship Id="rId47" Type="http://schemas.openxmlformats.org/officeDocument/2006/relationships/tags" Target="../tags/tag1837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806.xml"/><Relationship Id="rId11" Type="http://schemas.openxmlformats.org/officeDocument/2006/relationships/tags" Target="../tags/tag1801.xml"/><Relationship Id="rId32" Type="http://schemas.openxmlformats.org/officeDocument/2006/relationships/tags" Target="../tags/tag1822.xml"/><Relationship Id="rId37" Type="http://schemas.openxmlformats.org/officeDocument/2006/relationships/tags" Target="../tags/tag1827.xml"/><Relationship Id="rId53" Type="http://schemas.openxmlformats.org/officeDocument/2006/relationships/image" Target="../media/image26.tiff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795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812.xml"/><Relationship Id="rId27" Type="http://schemas.openxmlformats.org/officeDocument/2006/relationships/tags" Target="../tags/tag1817.xml"/><Relationship Id="rId43" Type="http://schemas.openxmlformats.org/officeDocument/2006/relationships/tags" Target="../tags/tag1833.xml"/><Relationship Id="rId48" Type="http://schemas.openxmlformats.org/officeDocument/2006/relationships/tags" Target="../tags/tag1838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793.xml"/><Relationship Id="rId12" Type="http://schemas.openxmlformats.org/officeDocument/2006/relationships/tags" Target="../tags/tag1802.xml"/><Relationship Id="rId17" Type="http://schemas.openxmlformats.org/officeDocument/2006/relationships/tags" Target="../tags/tag1807.xml"/><Relationship Id="rId25" Type="http://schemas.openxmlformats.org/officeDocument/2006/relationships/tags" Target="../tags/tag1815.xml"/><Relationship Id="rId33" Type="http://schemas.openxmlformats.org/officeDocument/2006/relationships/tags" Target="../tags/tag1823.xml"/><Relationship Id="rId38" Type="http://schemas.openxmlformats.org/officeDocument/2006/relationships/tags" Target="../tags/tag1828.xml"/><Relationship Id="rId46" Type="http://schemas.openxmlformats.org/officeDocument/2006/relationships/tags" Target="../tags/tag1836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810.xml"/><Relationship Id="rId41" Type="http://schemas.openxmlformats.org/officeDocument/2006/relationships/tags" Target="../tags/tag1831.xml"/><Relationship Id="rId54" Type="http://schemas.openxmlformats.org/officeDocument/2006/relationships/hyperlink" Target="http://r4stats.com/articles/popularity/" TargetMode="External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791.xml"/><Relationship Id="rId6" Type="http://schemas.openxmlformats.org/officeDocument/2006/relationships/tags" Target="../tags/tag1796.xml"/><Relationship Id="rId15" Type="http://schemas.openxmlformats.org/officeDocument/2006/relationships/tags" Target="../tags/tag1805.xml"/><Relationship Id="rId23" Type="http://schemas.openxmlformats.org/officeDocument/2006/relationships/tags" Target="../tags/tag1813.xml"/><Relationship Id="rId28" Type="http://schemas.openxmlformats.org/officeDocument/2006/relationships/tags" Target="../tags/tag1818.xml"/><Relationship Id="rId36" Type="http://schemas.openxmlformats.org/officeDocument/2006/relationships/tags" Target="../tags/tag1826.xml"/><Relationship Id="rId49" Type="http://schemas.openxmlformats.org/officeDocument/2006/relationships/tags" Target="../tags/tag1839.xml"/><Relationship Id="rId57" Type="http://schemas.openxmlformats.org/officeDocument/2006/relationships/slide" Target="slide8.xml"/><Relationship Id="rId10" Type="http://schemas.openxmlformats.org/officeDocument/2006/relationships/tags" Target="../tags/tag1800.xml"/><Relationship Id="rId31" Type="http://schemas.openxmlformats.org/officeDocument/2006/relationships/tags" Target="../tags/tag1821.xml"/><Relationship Id="rId44" Type="http://schemas.openxmlformats.org/officeDocument/2006/relationships/tags" Target="../tags/tag1834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794.xml"/><Relationship Id="rId9" Type="http://schemas.openxmlformats.org/officeDocument/2006/relationships/tags" Target="../tags/tag1799.xml"/><Relationship Id="rId13" Type="http://schemas.openxmlformats.org/officeDocument/2006/relationships/tags" Target="../tags/tag1803.xml"/><Relationship Id="rId18" Type="http://schemas.openxmlformats.org/officeDocument/2006/relationships/tags" Target="../tags/tag1808.xml"/><Relationship Id="rId39" Type="http://schemas.openxmlformats.org/officeDocument/2006/relationships/tags" Target="../tags/tag1829.xml"/><Relationship Id="rId34" Type="http://schemas.openxmlformats.org/officeDocument/2006/relationships/tags" Target="../tags/tag1824.xml"/><Relationship Id="rId50" Type="http://schemas.openxmlformats.org/officeDocument/2006/relationships/tags" Target="../tags/tag1840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797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792.xml"/><Relationship Id="rId29" Type="http://schemas.openxmlformats.org/officeDocument/2006/relationships/tags" Target="../tags/tag1819.xml"/><Relationship Id="rId24" Type="http://schemas.openxmlformats.org/officeDocument/2006/relationships/tags" Target="../tags/tag1814.xml"/><Relationship Id="rId40" Type="http://schemas.openxmlformats.org/officeDocument/2006/relationships/tags" Target="../tags/tag1830.xml"/><Relationship Id="rId45" Type="http://schemas.openxmlformats.org/officeDocument/2006/relationships/tags" Target="../tags/tag1835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809.xml"/><Relationship Id="rId14" Type="http://schemas.openxmlformats.org/officeDocument/2006/relationships/tags" Target="../tags/tag1804.xml"/><Relationship Id="rId30" Type="http://schemas.openxmlformats.org/officeDocument/2006/relationships/tags" Target="../tags/tag1820.xml"/><Relationship Id="rId35" Type="http://schemas.openxmlformats.org/officeDocument/2006/relationships/tags" Target="../tags/tag1825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798.xml"/><Relationship Id="rId51" Type="http://schemas.openxmlformats.org/officeDocument/2006/relationships/tags" Target="../tags/tag1841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1867.xml"/><Relationship Id="rId21" Type="http://schemas.openxmlformats.org/officeDocument/2006/relationships/tags" Target="../tags/tag1862.xml"/><Relationship Id="rId42" Type="http://schemas.openxmlformats.org/officeDocument/2006/relationships/tags" Target="../tags/tag1883.xml"/><Relationship Id="rId47" Type="http://schemas.openxmlformats.org/officeDocument/2006/relationships/tags" Target="../tags/tag1888.xml"/><Relationship Id="rId63" Type="http://schemas.openxmlformats.org/officeDocument/2006/relationships/slide" Target="slide17.xml"/><Relationship Id="rId68" Type="http://schemas.openxmlformats.org/officeDocument/2006/relationships/slide" Target="slide29.xml"/><Relationship Id="rId84" Type="http://schemas.openxmlformats.org/officeDocument/2006/relationships/slide" Target="slide13.xml"/><Relationship Id="rId89" Type="http://schemas.openxmlformats.org/officeDocument/2006/relationships/slide" Target="slide28.xml"/><Relationship Id="rId16" Type="http://schemas.openxmlformats.org/officeDocument/2006/relationships/tags" Target="../tags/tag1857.xml"/><Relationship Id="rId11" Type="http://schemas.openxmlformats.org/officeDocument/2006/relationships/tags" Target="../tags/tag1852.xml"/><Relationship Id="rId32" Type="http://schemas.openxmlformats.org/officeDocument/2006/relationships/tags" Target="../tags/tag1873.xml"/><Relationship Id="rId37" Type="http://schemas.openxmlformats.org/officeDocument/2006/relationships/tags" Target="../tags/tag1878.xml"/><Relationship Id="rId53" Type="http://schemas.openxmlformats.org/officeDocument/2006/relationships/hyperlink" Target="http://r4stats.com/articles/popularity/" TargetMode="External"/><Relationship Id="rId58" Type="http://schemas.openxmlformats.org/officeDocument/2006/relationships/slide" Target="slide8.xml"/><Relationship Id="rId74" Type="http://schemas.openxmlformats.org/officeDocument/2006/relationships/slide" Target="slide40.xml"/><Relationship Id="rId79" Type="http://schemas.openxmlformats.org/officeDocument/2006/relationships/slide" Target="slide50.xml"/><Relationship Id="rId5" Type="http://schemas.openxmlformats.org/officeDocument/2006/relationships/tags" Target="../tags/tag1846.xml"/><Relationship Id="rId90" Type="http://schemas.openxmlformats.org/officeDocument/2006/relationships/slide" Target="slide31.xml"/><Relationship Id="rId95" Type="http://schemas.openxmlformats.org/officeDocument/2006/relationships/slide" Target="slide41.xml"/><Relationship Id="rId22" Type="http://schemas.openxmlformats.org/officeDocument/2006/relationships/tags" Target="../tags/tag1863.xml"/><Relationship Id="rId27" Type="http://schemas.openxmlformats.org/officeDocument/2006/relationships/tags" Target="../tags/tag1868.xml"/><Relationship Id="rId43" Type="http://schemas.openxmlformats.org/officeDocument/2006/relationships/tags" Target="../tags/tag1884.xml"/><Relationship Id="rId48" Type="http://schemas.openxmlformats.org/officeDocument/2006/relationships/tags" Target="../tags/tag1889.xml"/><Relationship Id="rId64" Type="http://schemas.openxmlformats.org/officeDocument/2006/relationships/slide" Target="slide19.xml"/><Relationship Id="rId69" Type="http://schemas.openxmlformats.org/officeDocument/2006/relationships/slide" Target="slide30.xml"/><Relationship Id="rId80" Type="http://schemas.openxmlformats.org/officeDocument/2006/relationships/slide" Target="slide4.xml"/><Relationship Id="rId85" Type="http://schemas.openxmlformats.org/officeDocument/2006/relationships/slide" Target="slide18.xml"/><Relationship Id="rId3" Type="http://schemas.openxmlformats.org/officeDocument/2006/relationships/tags" Target="../tags/tag1844.xml"/><Relationship Id="rId12" Type="http://schemas.openxmlformats.org/officeDocument/2006/relationships/tags" Target="../tags/tag1853.xml"/><Relationship Id="rId17" Type="http://schemas.openxmlformats.org/officeDocument/2006/relationships/tags" Target="../tags/tag1858.xml"/><Relationship Id="rId25" Type="http://schemas.openxmlformats.org/officeDocument/2006/relationships/tags" Target="../tags/tag1866.xml"/><Relationship Id="rId33" Type="http://schemas.openxmlformats.org/officeDocument/2006/relationships/tags" Target="../tags/tag1874.xml"/><Relationship Id="rId38" Type="http://schemas.openxmlformats.org/officeDocument/2006/relationships/tags" Target="../tags/tag1879.xml"/><Relationship Id="rId46" Type="http://schemas.openxmlformats.org/officeDocument/2006/relationships/tags" Target="../tags/tag1887.xml"/><Relationship Id="rId59" Type="http://schemas.openxmlformats.org/officeDocument/2006/relationships/slide" Target="slide10.xml"/><Relationship Id="rId67" Type="http://schemas.openxmlformats.org/officeDocument/2006/relationships/slide" Target="slide27.xml"/><Relationship Id="rId20" Type="http://schemas.openxmlformats.org/officeDocument/2006/relationships/tags" Target="../tags/tag1861.xml"/><Relationship Id="rId41" Type="http://schemas.openxmlformats.org/officeDocument/2006/relationships/tags" Target="../tags/tag1882.xml"/><Relationship Id="rId54" Type="http://schemas.openxmlformats.org/officeDocument/2006/relationships/hyperlink" Target="http://r4stats.com/articles/how-to-search-for-analytics-articles/" TargetMode="External"/><Relationship Id="rId62" Type="http://schemas.openxmlformats.org/officeDocument/2006/relationships/slide" Target="slide16.xml"/><Relationship Id="rId70" Type="http://schemas.openxmlformats.org/officeDocument/2006/relationships/slide" Target="slide32.xml"/><Relationship Id="rId75" Type="http://schemas.openxmlformats.org/officeDocument/2006/relationships/slide" Target="slide42.xml"/><Relationship Id="rId83" Type="http://schemas.openxmlformats.org/officeDocument/2006/relationships/slide" Target="slide11.xml"/><Relationship Id="rId88" Type="http://schemas.openxmlformats.org/officeDocument/2006/relationships/slide" Target="slide25.xml"/><Relationship Id="rId91" Type="http://schemas.openxmlformats.org/officeDocument/2006/relationships/slide" Target="slide33.xml"/><Relationship Id="rId96" Type="http://schemas.openxmlformats.org/officeDocument/2006/relationships/slide" Target="slide44.xml"/><Relationship Id="rId1" Type="http://schemas.openxmlformats.org/officeDocument/2006/relationships/tags" Target="../tags/tag1842.xml"/><Relationship Id="rId6" Type="http://schemas.openxmlformats.org/officeDocument/2006/relationships/tags" Target="../tags/tag1847.xml"/><Relationship Id="rId15" Type="http://schemas.openxmlformats.org/officeDocument/2006/relationships/tags" Target="../tags/tag1856.xml"/><Relationship Id="rId23" Type="http://schemas.openxmlformats.org/officeDocument/2006/relationships/tags" Target="../tags/tag1864.xml"/><Relationship Id="rId28" Type="http://schemas.openxmlformats.org/officeDocument/2006/relationships/tags" Target="../tags/tag1869.xml"/><Relationship Id="rId36" Type="http://schemas.openxmlformats.org/officeDocument/2006/relationships/tags" Target="../tags/tag1877.xml"/><Relationship Id="rId49" Type="http://schemas.openxmlformats.org/officeDocument/2006/relationships/tags" Target="../tags/tag1890.xml"/><Relationship Id="rId57" Type="http://schemas.openxmlformats.org/officeDocument/2006/relationships/slide" Target="slide6.xml"/><Relationship Id="rId10" Type="http://schemas.openxmlformats.org/officeDocument/2006/relationships/tags" Target="../tags/tag1851.xml"/><Relationship Id="rId31" Type="http://schemas.openxmlformats.org/officeDocument/2006/relationships/tags" Target="../tags/tag1872.xml"/><Relationship Id="rId44" Type="http://schemas.openxmlformats.org/officeDocument/2006/relationships/tags" Target="../tags/tag1885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2.xml"/><Relationship Id="rId65" Type="http://schemas.openxmlformats.org/officeDocument/2006/relationships/slide" Target="slide21.xml"/><Relationship Id="rId73" Type="http://schemas.openxmlformats.org/officeDocument/2006/relationships/slide" Target="slide38.xml"/><Relationship Id="rId78" Type="http://schemas.openxmlformats.org/officeDocument/2006/relationships/slide" Target="slide49.xml"/><Relationship Id="rId81" Type="http://schemas.openxmlformats.org/officeDocument/2006/relationships/slide" Target="slide7.xml"/><Relationship Id="rId86" Type="http://schemas.openxmlformats.org/officeDocument/2006/relationships/slide" Target="slide20.xml"/><Relationship Id="rId94" Type="http://schemas.openxmlformats.org/officeDocument/2006/relationships/slide" Target="slide39.xml"/><Relationship Id="rId99" Type="http://schemas.openxmlformats.org/officeDocument/2006/relationships/slide" Target="slide51.xml"/><Relationship Id="rId4" Type="http://schemas.openxmlformats.org/officeDocument/2006/relationships/tags" Target="../tags/tag1845.xml"/><Relationship Id="rId9" Type="http://schemas.openxmlformats.org/officeDocument/2006/relationships/tags" Target="../tags/tag1850.xml"/><Relationship Id="rId13" Type="http://schemas.openxmlformats.org/officeDocument/2006/relationships/tags" Target="../tags/tag1854.xml"/><Relationship Id="rId18" Type="http://schemas.openxmlformats.org/officeDocument/2006/relationships/tags" Target="../tags/tag1859.xml"/><Relationship Id="rId39" Type="http://schemas.openxmlformats.org/officeDocument/2006/relationships/tags" Target="../tags/tag1880.xml"/><Relationship Id="rId34" Type="http://schemas.openxmlformats.org/officeDocument/2006/relationships/tags" Target="../tags/tag1875.xml"/><Relationship Id="rId50" Type="http://schemas.openxmlformats.org/officeDocument/2006/relationships/tags" Target="../tags/tag1891.xml"/><Relationship Id="rId55" Type="http://schemas.openxmlformats.org/officeDocument/2006/relationships/image" Target="../media/image27.tiff"/><Relationship Id="rId76" Type="http://schemas.openxmlformats.org/officeDocument/2006/relationships/slide" Target="slide45.xml"/><Relationship Id="rId97" Type="http://schemas.openxmlformats.org/officeDocument/2006/relationships/slide" Target="slide46.xml"/><Relationship Id="rId7" Type="http://schemas.openxmlformats.org/officeDocument/2006/relationships/tags" Target="../tags/tag1848.xml"/><Relationship Id="rId71" Type="http://schemas.openxmlformats.org/officeDocument/2006/relationships/slide" Target="slide34.xml"/><Relationship Id="rId92" Type="http://schemas.openxmlformats.org/officeDocument/2006/relationships/slide" Target="slide35.xml"/><Relationship Id="rId2" Type="http://schemas.openxmlformats.org/officeDocument/2006/relationships/tags" Target="../tags/tag1843.xml"/><Relationship Id="rId29" Type="http://schemas.openxmlformats.org/officeDocument/2006/relationships/tags" Target="../tags/tag1870.xml"/><Relationship Id="rId24" Type="http://schemas.openxmlformats.org/officeDocument/2006/relationships/tags" Target="../tags/tag1865.xml"/><Relationship Id="rId40" Type="http://schemas.openxmlformats.org/officeDocument/2006/relationships/tags" Target="../tags/tag1881.xml"/><Relationship Id="rId45" Type="http://schemas.openxmlformats.org/officeDocument/2006/relationships/tags" Target="../tags/tag1886.xml"/><Relationship Id="rId66" Type="http://schemas.openxmlformats.org/officeDocument/2006/relationships/slide" Target="slide24.xml"/><Relationship Id="rId87" Type="http://schemas.openxmlformats.org/officeDocument/2006/relationships/slide" Target="slide23.xml"/><Relationship Id="rId61" Type="http://schemas.openxmlformats.org/officeDocument/2006/relationships/slide" Target="slide14.xml"/><Relationship Id="rId82" Type="http://schemas.openxmlformats.org/officeDocument/2006/relationships/slide" Target="slide9.xml"/><Relationship Id="rId19" Type="http://schemas.openxmlformats.org/officeDocument/2006/relationships/tags" Target="../tags/tag1860.xml"/><Relationship Id="rId14" Type="http://schemas.openxmlformats.org/officeDocument/2006/relationships/tags" Target="../tags/tag1855.xml"/><Relationship Id="rId30" Type="http://schemas.openxmlformats.org/officeDocument/2006/relationships/tags" Target="../tags/tag1871.xml"/><Relationship Id="rId35" Type="http://schemas.openxmlformats.org/officeDocument/2006/relationships/tags" Target="../tags/tag1876.xml"/><Relationship Id="rId56" Type="http://schemas.openxmlformats.org/officeDocument/2006/relationships/slide" Target="slide1.xml"/><Relationship Id="rId77" Type="http://schemas.openxmlformats.org/officeDocument/2006/relationships/slide" Target="slide47.xml"/><Relationship Id="rId100" Type="http://schemas.openxmlformats.org/officeDocument/2006/relationships/slide" Target="slide52.xml"/><Relationship Id="rId8" Type="http://schemas.openxmlformats.org/officeDocument/2006/relationships/tags" Target="../tags/tag1849.xml"/><Relationship Id="rId51" Type="http://schemas.openxmlformats.org/officeDocument/2006/relationships/tags" Target="../tags/tag1892.xml"/><Relationship Id="rId72" Type="http://schemas.openxmlformats.org/officeDocument/2006/relationships/slide" Target="slide36.xml"/><Relationship Id="rId93" Type="http://schemas.openxmlformats.org/officeDocument/2006/relationships/slide" Target="slide37.xml"/><Relationship Id="rId98" Type="http://schemas.openxmlformats.org/officeDocument/2006/relationships/slide" Target="slide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r4stats.com/articles/popula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tags" Target="../tags/tag1918.xml"/><Relationship Id="rId21" Type="http://schemas.openxmlformats.org/officeDocument/2006/relationships/tags" Target="../tags/tag1913.xml"/><Relationship Id="rId42" Type="http://schemas.openxmlformats.org/officeDocument/2006/relationships/tags" Target="../tags/tag1934.xml"/><Relationship Id="rId47" Type="http://schemas.openxmlformats.org/officeDocument/2006/relationships/tags" Target="../tags/tag1939.xml"/><Relationship Id="rId63" Type="http://schemas.openxmlformats.org/officeDocument/2006/relationships/slide" Target="slide11.xml"/><Relationship Id="rId68" Type="http://schemas.openxmlformats.org/officeDocument/2006/relationships/slide" Target="slide17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1908.xml"/><Relationship Id="rId11" Type="http://schemas.openxmlformats.org/officeDocument/2006/relationships/tags" Target="../tags/tag1903.xml"/><Relationship Id="rId32" Type="http://schemas.openxmlformats.org/officeDocument/2006/relationships/tags" Target="../tags/tag1924.xml"/><Relationship Id="rId37" Type="http://schemas.openxmlformats.org/officeDocument/2006/relationships/tags" Target="../tags/tag1929.xml"/><Relationship Id="rId53" Type="http://schemas.openxmlformats.org/officeDocument/2006/relationships/hyperlink" Target="http://r4stats.com/articles/popularity/" TargetMode="External"/><Relationship Id="rId58" Type="http://schemas.openxmlformats.org/officeDocument/2006/relationships/slide" Target="slide6.xml"/><Relationship Id="rId74" Type="http://schemas.openxmlformats.org/officeDocument/2006/relationships/slide" Target="slide24.xml"/><Relationship Id="rId79" Type="http://schemas.openxmlformats.org/officeDocument/2006/relationships/slide" Target="slide30.xml"/><Relationship Id="rId5" Type="http://schemas.openxmlformats.org/officeDocument/2006/relationships/tags" Target="../tags/tag1897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1914.xml"/><Relationship Id="rId27" Type="http://schemas.openxmlformats.org/officeDocument/2006/relationships/tags" Target="../tags/tag1919.xml"/><Relationship Id="rId43" Type="http://schemas.openxmlformats.org/officeDocument/2006/relationships/tags" Target="../tags/tag1935.xml"/><Relationship Id="rId48" Type="http://schemas.openxmlformats.org/officeDocument/2006/relationships/tags" Target="../tags/tag1940.xml"/><Relationship Id="rId64" Type="http://schemas.openxmlformats.org/officeDocument/2006/relationships/slide" Target="slide12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3" Type="http://schemas.openxmlformats.org/officeDocument/2006/relationships/tags" Target="../tags/tag1895.xml"/><Relationship Id="rId12" Type="http://schemas.openxmlformats.org/officeDocument/2006/relationships/tags" Target="../tags/tag1904.xml"/><Relationship Id="rId17" Type="http://schemas.openxmlformats.org/officeDocument/2006/relationships/tags" Target="../tags/tag1909.xml"/><Relationship Id="rId25" Type="http://schemas.openxmlformats.org/officeDocument/2006/relationships/tags" Target="../tags/tag1917.xml"/><Relationship Id="rId33" Type="http://schemas.openxmlformats.org/officeDocument/2006/relationships/tags" Target="../tags/tag1925.xml"/><Relationship Id="rId38" Type="http://schemas.openxmlformats.org/officeDocument/2006/relationships/tags" Target="../tags/tag1930.xml"/><Relationship Id="rId46" Type="http://schemas.openxmlformats.org/officeDocument/2006/relationships/tags" Target="../tags/tag1938.xml"/><Relationship Id="rId59" Type="http://schemas.openxmlformats.org/officeDocument/2006/relationships/slide" Target="slide7.xml"/><Relationship Id="rId67" Type="http://schemas.openxmlformats.org/officeDocument/2006/relationships/slide" Target="slide16.xml"/><Relationship Id="rId20" Type="http://schemas.openxmlformats.org/officeDocument/2006/relationships/tags" Target="../tags/tag1912.xml"/><Relationship Id="rId41" Type="http://schemas.openxmlformats.org/officeDocument/2006/relationships/tags" Target="../tags/tag1933.xml"/><Relationship Id="rId54" Type="http://schemas.openxmlformats.org/officeDocument/2006/relationships/image" Target="../media/image30.png"/><Relationship Id="rId62" Type="http://schemas.openxmlformats.org/officeDocument/2006/relationships/slide" Target="slide10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1893.xml"/><Relationship Id="rId6" Type="http://schemas.openxmlformats.org/officeDocument/2006/relationships/tags" Target="../tags/tag1898.xml"/><Relationship Id="rId15" Type="http://schemas.openxmlformats.org/officeDocument/2006/relationships/tags" Target="../tags/tag1907.xml"/><Relationship Id="rId23" Type="http://schemas.openxmlformats.org/officeDocument/2006/relationships/tags" Target="../tags/tag1915.xml"/><Relationship Id="rId28" Type="http://schemas.openxmlformats.org/officeDocument/2006/relationships/tags" Target="../tags/tag1920.xml"/><Relationship Id="rId36" Type="http://schemas.openxmlformats.org/officeDocument/2006/relationships/tags" Target="../tags/tag1928.xml"/><Relationship Id="rId49" Type="http://schemas.openxmlformats.org/officeDocument/2006/relationships/tags" Target="../tags/tag1941.xml"/><Relationship Id="rId57" Type="http://schemas.openxmlformats.org/officeDocument/2006/relationships/slide" Target="slide4.xml"/><Relationship Id="rId10" Type="http://schemas.openxmlformats.org/officeDocument/2006/relationships/tags" Target="../tags/tag1902.xml"/><Relationship Id="rId31" Type="http://schemas.openxmlformats.org/officeDocument/2006/relationships/tags" Target="../tags/tag1923.xml"/><Relationship Id="rId44" Type="http://schemas.openxmlformats.org/officeDocument/2006/relationships/tags" Target="../tags/tag1936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8.xml"/><Relationship Id="rId65" Type="http://schemas.openxmlformats.org/officeDocument/2006/relationships/slide" Target="slide13.xml"/><Relationship Id="rId73" Type="http://schemas.openxmlformats.org/officeDocument/2006/relationships/slide" Target="slide23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4" Type="http://schemas.openxmlformats.org/officeDocument/2006/relationships/tags" Target="../tags/tag1896.xml"/><Relationship Id="rId9" Type="http://schemas.openxmlformats.org/officeDocument/2006/relationships/tags" Target="../tags/tag1901.xml"/><Relationship Id="rId13" Type="http://schemas.openxmlformats.org/officeDocument/2006/relationships/tags" Target="../tags/tag1905.xml"/><Relationship Id="rId18" Type="http://schemas.openxmlformats.org/officeDocument/2006/relationships/tags" Target="../tags/tag1910.xml"/><Relationship Id="rId39" Type="http://schemas.openxmlformats.org/officeDocument/2006/relationships/tags" Target="../tags/tag1931.xml"/><Relationship Id="rId34" Type="http://schemas.openxmlformats.org/officeDocument/2006/relationships/tags" Target="../tags/tag1926.xml"/><Relationship Id="rId50" Type="http://schemas.openxmlformats.org/officeDocument/2006/relationships/tags" Target="../tags/tag1942.xml"/><Relationship Id="rId55" Type="http://schemas.openxmlformats.org/officeDocument/2006/relationships/image" Target="../media/image31.png"/><Relationship Id="rId76" Type="http://schemas.openxmlformats.org/officeDocument/2006/relationships/slide" Target="slide27.xml"/><Relationship Id="rId97" Type="http://schemas.openxmlformats.org/officeDocument/2006/relationships/slide" Target="slide49.xml"/><Relationship Id="rId7" Type="http://schemas.openxmlformats.org/officeDocument/2006/relationships/tags" Target="../tags/tag1899.xml"/><Relationship Id="rId71" Type="http://schemas.openxmlformats.org/officeDocument/2006/relationships/slide" Target="slide20.xml"/><Relationship Id="rId92" Type="http://schemas.openxmlformats.org/officeDocument/2006/relationships/slide" Target="slide44.xml"/><Relationship Id="rId2" Type="http://schemas.openxmlformats.org/officeDocument/2006/relationships/tags" Target="../tags/tag1894.xml"/><Relationship Id="rId29" Type="http://schemas.openxmlformats.org/officeDocument/2006/relationships/tags" Target="../tags/tag1921.xml"/><Relationship Id="rId24" Type="http://schemas.openxmlformats.org/officeDocument/2006/relationships/tags" Target="../tags/tag1916.xml"/><Relationship Id="rId40" Type="http://schemas.openxmlformats.org/officeDocument/2006/relationships/tags" Target="../tags/tag1932.xml"/><Relationship Id="rId45" Type="http://schemas.openxmlformats.org/officeDocument/2006/relationships/tags" Target="../tags/tag1937.xml"/><Relationship Id="rId66" Type="http://schemas.openxmlformats.org/officeDocument/2006/relationships/slide" Target="slide14.xml"/><Relationship Id="rId87" Type="http://schemas.openxmlformats.org/officeDocument/2006/relationships/slide" Target="slide38.xml"/><Relationship Id="rId61" Type="http://schemas.openxmlformats.org/officeDocument/2006/relationships/slide" Target="slide9.xml"/><Relationship Id="rId82" Type="http://schemas.openxmlformats.org/officeDocument/2006/relationships/slide" Target="slide33.xml"/><Relationship Id="rId19" Type="http://schemas.openxmlformats.org/officeDocument/2006/relationships/tags" Target="../tags/tag1911.xml"/><Relationship Id="rId14" Type="http://schemas.openxmlformats.org/officeDocument/2006/relationships/tags" Target="../tags/tag1906.xml"/><Relationship Id="rId30" Type="http://schemas.openxmlformats.org/officeDocument/2006/relationships/tags" Target="../tags/tag1922.xml"/><Relationship Id="rId35" Type="http://schemas.openxmlformats.org/officeDocument/2006/relationships/tags" Target="../tags/tag1927.xml"/><Relationship Id="rId56" Type="http://schemas.openxmlformats.org/officeDocument/2006/relationships/slide" Target="slide1.xml"/><Relationship Id="rId77" Type="http://schemas.openxmlformats.org/officeDocument/2006/relationships/slide" Target="slide28.xml"/><Relationship Id="rId100" Type="http://schemas.openxmlformats.org/officeDocument/2006/relationships/slide" Target="slide52.xml"/><Relationship Id="rId8" Type="http://schemas.openxmlformats.org/officeDocument/2006/relationships/tags" Target="../tags/tag1900.xml"/><Relationship Id="rId51" Type="http://schemas.openxmlformats.org/officeDocument/2006/relationships/tags" Target="../tags/tag1943.xml"/><Relationship Id="rId72" Type="http://schemas.openxmlformats.org/officeDocument/2006/relationships/slide" Target="slide21.xml"/><Relationship Id="rId93" Type="http://schemas.openxmlformats.org/officeDocument/2006/relationships/slide" Target="slide45.xml"/><Relationship Id="rId98" Type="http://schemas.openxmlformats.org/officeDocument/2006/relationships/slide" Target="slide50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1969.xml"/><Relationship Id="rId21" Type="http://schemas.openxmlformats.org/officeDocument/2006/relationships/tags" Target="../tags/tag1964.xml"/><Relationship Id="rId42" Type="http://schemas.openxmlformats.org/officeDocument/2006/relationships/tags" Target="../tags/tag1985.xml"/><Relationship Id="rId47" Type="http://schemas.openxmlformats.org/officeDocument/2006/relationships/tags" Target="../tags/tag1990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1959.xml"/><Relationship Id="rId11" Type="http://schemas.openxmlformats.org/officeDocument/2006/relationships/tags" Target="../tags/tag1954.xml"/><Relationship Id="rId32" Type="http://schemas.openxmlformats.org/officeDocument/2006/relationships/tags" Target="../tags/tag1975.xml"/><Relationship Id="rId37" Type="http://schemas.openxmlformats.org/officeDocument/2006/relationships/tags" Target="../tags/tag1980.xml"/><Relationship Id="rId53" Type="http://schemas.openxmlformats.org/officeDocument/2006/relationships/hyperlink" Target="http://r4stats.com/articles/popularity/" TargetMode="Externa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1948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1965.xml"/><Relationship Id="rId27" Type="http://schemas.openxmlformats.org/officeDocument/2006/relationships/tags" Target="../tags/tag1970.xml"/><Relationship Id="rId43" Type="http://schemas.openxmlformats.org/officeDocument/2006/relationships/tags" Target="../tags/tag1986.xml"/><Relationship Id="rId48" Type="http://schemas.openxmlformats.org/officeDocument/2006/relationships/tags" Target="../tags/tag1991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1946.xml"/><Relationship Id="rId12" Type="http://schemas.openxmlformats.org/officeDocument/2006/relationships/tags" Target="../tags/tag1955.xml"/><Relationship Id="rId17" Type="http://schemas.openxmlformats.org/officeDocument/2006/relationships/tags" Target="../tags/tag1960.xml"/><Relationship Id="rId25" Type="http://schemas.openxmlformats.org/officeDocument/2006/relationships/tags" Target="../tags/tag1968.xml"/><Relationship Id="rId33" Type="http://schemas.openxmlformats.org/officeDocument/2006/relationships/tags" Target="../tags/tag1976.xml"/><Relationship Id="rId38" Type="http://schemas.openxmlformats.org/officeDocument/2006/relationships/tags" Target="../tags/tag1981.xml"/><Relationship Id="rId46" Type="http://schemas.openxmlformats.org/officeDocument/2006/relationships/tags" Target="../tags/tag1989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1963.xml"/><Relationship Id="rId41" Type="http://schemas.openxmlformats.org/officeDocument/2006/relationships/tags" Target="../tags/tag1984.xml"/><Relationship Id="rId54" Type="http://schemas.openxmlformats.org/officeDocument/2006/relationships/image" Target="../media/image32.png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1944.xml"/><Relationship Id="rId6" Type="http://schemas.openxmlformats.org/officeDocument/2006/relationships/tags" Target="../tags/tag1949.xml"/><Relationship Id="rId15" Type="http://schemas.openxmlformats.org/officeDocument/2006/relationships/tags" Target="../tags/tag1958.xml"/><Relationship Id="rId23" Type="http://schemas.openxmlformats.org/officeDocument/2006/relationships/tags" Target="../tags/tag1966.xml"/><Relationship Id="rId28" Type="http://schemas.openxmlformats.org/officeDocument/2006/relationships/tags" Target="../tags/tag1971.xml"/><Relationship Id="rId36" Type="http://schemas.openxmlformats.org/officeDocument/2006/relationships/tags" Target="../tags/tag1979.xml"/><Relationship Id="rId49" Type="http://schemas.openxmlformats.org/officeDocument/2006/relationships/tags" Target="../tags/tag1992.xml"/><Relationship Id="rId57" Type="http://schemas.openxmlformats.org/officeDocument/2006/relationships/slide" Target="slide8.xml"/><Relationship Id="rId10" Type="http://schemas.openxmlformats.org/officeDocument/2006/relationships/tags" Target="../tags/tag1953.xml"/><Relationship Id="rId31" Type="http://schemas.openxmlformats.org/officeDocument/2006/relationships/tags" Target="../tags/tag1974.xml"/><Relationship Id="rId44" Type="http://schemas.openxmlformats.org/officeDocument/2006/relationships/tags" Target="../tags/tag1987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1947.xml"/><Relationship Id="rId9" Type="http://schemas.openxmlformats.org/officeDocument/2006/relationships/tags" Target="../tags/tag1952.xml"/><Relationship Id="rId13" Type="http://schemas.openxmlformats.org/officeDocument/2006/relationships/tags" Target="../tags/tag1956.xml"/><Relationship Id="rId18" Type="http://schemas.openxmlformats.org/officeDocument/2006/relationships/tags" Target="../tags/tag1961.xml"/><Relationship Id="rId39" Type="http://schemas.openxmlformats.org/officeDocument/2006/relationships/tags" Target="../tags/tag1982.xml"/><Relationship Id="rId34" Type="http://schemas.openxmlformats.org/officeDocument/2006/relationships/tags" Target="../tags/tag1977.xml"/><Relationship Id="rId50" Type="http://schemas.openxmlformats.org/officeDocument/2006/relationships/tags" Target="../tags/tag1993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1950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1945.xml"/><Relationship Id="rId29" Type="http://schemas.openxmlformats.org/officeDocument/2006/relationships/tags" Target="../tags/tag1972.xml"/><Relationship Id="rId24" Type="http://schemas.openxmlformats.org/officeDocument/2006/relationships/tags" Target="../tags/tag1967.xml"/><Relationship Id="rId40" Type="http://schemas.openxmlformats.org/officeDocument/2006/relationships/tags" Target="../tags/tag1983.xml"/><Relationship Id="rId45" Type="http://schemas.openxmlformats.org/officeDocument/2006/relationships/tags" Target="../tags/tag1988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1962.xml"/><Relationship Id="rId14" Type="http://schemas.openxmlformats.org/officeDocument/2006/relationships/tags" Target="../tags/tag1957.xml"/><Relationship Id="rId30" Type="http://schemas.openxmlformats.org/officeDocument/2006/relationships/tags" Target="../tags/tag1973.xml"/><Relationship Id="rId35" Type="http://schemas.openxmlformats.org/officeDocument/2006/relationships/tags" Target="../tags/tag1978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1951.xml"/><Relationship Id="rId51" Type="http://schemas.openxmlformats.org/officeDocument/2006/relationships/tags" Target="../tags/tag1994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2020.xml"/><Relationship Id="rId21" Type="http://schemas.openxmlformats.org/officeDocument/2006/relationships/tags" Target="../tags/tag2015.xml"/><Relationship Id="rId42" Type="http://schemas.openxmlformats.org/officeDocument/2006/relationships/tags" Target="../tags/tag2036.xml"/><Relationship Id="rId47" Type="http://schemas.openxmlformats.org/officeDocument/2006/relationships/tags" Target="../tags/tag2041.xml"/><Relationship Id="rId63" Type="http://schemas.openxmlformats.org/officeDocument/2006/relationships/slide" Target="slide17.xml"/><Relationship Id="rId68" Type="http://schemas.openxmlformats.org/officeDocument/2006/relationships/slide" Target="slide29.xml"/><Relationship Id="rId84" Type="http://schemas.openxmlformats.org/officeDocument/2006/relationships/slide" Target="slide13.xml"/><Relationship Id="rId89" Type="http://schemas.openxmlformats.org/officeDocument/2006/relationships/slide" Target="slide28.xml"/><Relationship Id="rId16" Type="http://schemas.openxmlformats.org/officeDocument/2006/relationships/tags" Target="../tags/tag2010.xml"/><Relationship Id="rId11" Type="http://schemas.openxmlformats.org/officeDocument/2006/relationships/tags" Target="../tags/tag2005.xml"/><Relationship Id="rId32" Type="http://schemas.openxmlformats.org/officeDocument/2006/relationships/tags" Target="../tags/tag2026.xml"/><Relationship Id="rId37" Type="http://schemas.openxmlformats.org/officeDocument/2006/relationships/tags" Target="../tags/tag2031.xml"/><Relationship Id="rId53" Type="http://schemas.openxmlformats.org/officeDocument/2006/relationships/hyperlink" Target="http://cran.r-project.org/web/views/" TargetMode="External"/><Relationship Id="rId58" Type="http://schemas.openxmlformats.org/officeDocument/2006/relationships/slide" Target="slide8.xml"/><Relationship Id="rId74" Type="http://schemas.openxmlformats.org/officeDocument/2006/relationships/slide" Target="slide40.xml"/><Relationship Id="rId79" Type="http://schemas.openxmlformats.org/officeDocument/2006/relationships/slide" Target="slide50.xml"/><Relationship Id="rId5" Type="http://schemas.openxmlformats.org/officeDocument/2006/relationships/tags" Target="../tags/tag1999.xml"/><Relationship Id="rId90" Type="http://schemas.openxmlformats.org/officeDocument/2006/relationships/slide" Target="slide31.xml"/><Relationship Id="rId95" Type="http://schemas.openxmlformats.org/officeDocument/2006/relationships/slide" Target="slide41.xml"/><Relationship Id="rId22" Type="http://schemas.openxmlformats.org/officeDocument/2006/relationships/tags" Target="../tags/tag2016.xml"/><Relationship Id="rId27" Type="http://schemas.openxmlformats.org/officeDocument/2006/relationships/tags" Target="../tags/tag2021.xml"/><Relationship Id="rId43" Type="http://schemas.openxmlformats.org/officeDocument/2006/relationships/tags" Target="../tags/tag2037.xml"/><Relationship Id="rId48" Type="http://schemas.openxmlformats.org/officeDocument/2006/relationships/tags" Target="../tags/tag2042.xml"/><Relationship Id="rId64" Type="http://schemas.openxmlformats.org/officeDocument/2006/relationships/slide" Target="slide19.xml"/><Relationship Id="rId69" Type="http://schemas.openxmlformats.org/officeDocument/2006/relationships/slide" Target="slide30.xml"/><Relationship Id="rId80" Type="http://schemas.openxmlformats.org/officeDocument/2006/relationships/slide" Target="slide4.xml"/><Relationship Id="rId85" Type="http://schemas.openxmlformats.org/officeDocument/2006/relationships/slide" Target="slide18.xml"/><Relationship Id="rId3" Type="http://schemas.openxmlformats.org/officeDocument/2006/relationships/tags" Target="../tags/tag1997.xml"/><Relationship Id="rId12" Type="http://schemas.openxmlformats.org/officeDocument/2006/relationships/tags" Target="../tags/tag2006.xml"/><Relationship Id="rId17" Type="http://schemas.openxmlformats.org/officeDocument/2006/relationships/tags" Target="../tags/tag2011.xml"/><Relationship Id="rId25" Type="http://schemas.openxmlformats.org/officeDocument/2006/relationships/tags" Target="../tags/tag2019.xml"/><Relationship Id="rId33" Type="http://schemas.openxmlformats.org/officeDocument/2006/relationships/tags" Target="../tags/tag2027.xml"/><Relationship Id="rId38" Type="http://schemas.openxmlformats.org/officeDocument/2006/relationships/tags" Target="../tags/tag2032.xml"/><Relationship Id="rId46" Type="http://schemas.openxmlformats.org/officeDocument/2006/relationships/tags" Target="../tags/tag2040.xml"/><Relationship Id="rId59" Type="http://schemas.openxmlformats.org/officeDocument/2006/relationships/slide" Target="slide10.xml"/><Relationship Id="rId67" Type="http://schemas.openxmlformats.org/officeDocument/2006/relationships/slide" Target="slide27.xml"/><Relationship Id="rId20" Type="http://schemas.openxmlformats.org/officeDocument/2006/relationships/tags" Target="../tags/tag2014.xml"/><Relationship Id="rId41" Type="http://schemas.openxmlformats.org/officeDocument/2006/relationships/tags" Target="../tags/tag2035.xml"/><Relationship Id="rId54" Type="http://schemas.openxmlformats.org/officeDocument/2006/relationships/image" Target="../media/image33.png"/><Relationship Id="rId62" Type="http://schemas.openxmlformats.org/officeDocument/2006/relationships/slide" Target="slide16.xml"/><Relationship Id="rId70" Type="http://schemas.openxmlformats.org/officeDocument/2006/relationships/slide" Target="slide32.xml"/><Relationship Id="rId75" Type="http://schemas.openxmlformats.org/officeDocument/2006/relationships/slide" Target="slide42.xml"/><Relationship Id="rId83" Type="http://schemas.openxmlformats.org/officeDocument/2006/relationships/slide" Target="slide11.xml"/><Relationship Id="rId88" Type="http://schemas.openxmlformats.org/officeDocument/2006/relationships/slide" Target="slide25.xml"/><Relationship Id="rId91" Type="http://schemas.openxmlformats.org/officeDocument/2006/relationships/slide" Target="slide33.xml"/><Relationship Id="rId96" Type="http://schemas.openxmlformats.org/officeDocument/2006/relationships/slide" Target="slide44.xml"/><Relationship Id="rId1" Type="http://schemas.openxmlformats.org/officeDocument/2006/relationships/tags" Target="../tags/tag1995.xml"/><Relationship Id="rId6" Type="http://schemas.openxmlformats.org/officeDocument/2006/relationships/tags" Target="../tags/tag2000.xml"/><Relationship Id="rId15" Type="http://schemas.openxmlformats.org/officeDocument/2006/relationships/tags" Target="../tags/tag2009.xml"/><Relationship Id="rId23" Type="http://schemas.openxmlformats.org/officeDocument/2006/relationships/tags" Target="../tags/tag2017.xml"/><Relationship Id="rId28" Type="http://schemas.openxmlformats.org/officeDocument/2006/relationships/tags" Target="../tags/tag2022.xml"/><Relationship Id="rId36" Type="http://schemas.openxmlformats.org/officeDocument/2006/relationships/tags" Target="../tags/tag2030.xml"/><Relationship Id="rId49" Type="http://schemas.openxmlformats.org/officeDocument/2006/relationships/tags" Target="../tags/tag2043.xml"/><Relationship Id="rId57" Type="http://schemas.openxmlformats.org/officeDocument/2006/relationships/slide" Target="slide6.xml"/><Relationship Id="rId10" Type="http://schemas.openxmlformats.org/officeDocument/2006/relationships/tags" Target="../tags/tag2004.xml"/><Relationship Id="rId31" Type="http://schemas.openxmlformats.org/officeDocument/2006/relationships/tags" Target="../tags/tag2025.xml"/><Relationship Id="rId44" Type="http://schemas.openxmlformats.org/officeDocument/2006/relationships/tags" Target="../tags/tag2038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2.xml"/><Relationship Id="rId65" Type="http://schemas.openxmlformats.org/officeDocument/2006/relationships/slide" Target="slide21.xml"/><Relationship Id="rId73" Type="http://schemas.openxmlformats.org/officeDocument/2006/relationships/slide" Target="slide38.xml"/><Relationship Id="rId78" Type="http://schemas.openxmlformats.org/officeDocument/2006/relationships/slide" Target="slide49.xml"/><Relationship Id="rId81" Type="http://schemas.openxmlformats.org/officeDocument/2006/relationships/slide" Target="slide7.xml"/><Relationship Id="rId86" Type="http://schemas.openxmlformats.org/officeDocument/2006/relationships/slide" Target="slide20.xml"/><Relationship Id="rId94" Type="http://schemas.openxmlformats.org/officeDocument/2006/relationships/slide" Target="slide39.xml"/><Relationship Id="rId99" Type="http://schemas.openxmlformats.org/officeDocument/2006/relationships/slide" Target="slide51.xml"/><Relationship Id="rId4" Type="http://schemas.openxmlformats.org/officeDocument/2006/relationships/tags" Target="../tags/tag1998.xml"/><Relationship Id="rId9" Type="http://schemas.openxmlformats.org/officeDocument/2006/relationships/tags" Target="../tags/tag2003.xml"/><Relationship Id="rId13" Type="http://schemas.openxmlformats.org/officeDocument/2006/relationships/tags" Target="../tags/tag2007.xml"/><Relationship Id="rId18" Type="http://schemas.openxmlformats.org/officeDocument/2006/relationships/tags" Target="../tags/tag2012.xml"/><Relationship Id="rId39" Type="http://schemas.openxmlformats.org/officeDocument/2006/relationships/tags" Target="../tags/tag2033.xml"/><Relationship Id="rId34" Type="http://schemas.openxmlformats.org/officeDocument/2006/relationships/tags" Target="../tags/tag2028.xml"/><Relationship Id="rId50" Type="http://schemas.openxmlformats.org/officeDocument/2006/relationships/tags" Target="../tags/tag2044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45.xml"/><Relationship Id="rId97" Type="http://schemas.openxmlformats.org/officeDocument/2006/relationships/slide" Target="slide46.xml"/><Relationship Id="rId7" Type="http://schemas.openxmlformats.org/officeDocument/2006/relationships/tags" Target="../tags/tag2001.xml"/><Relationship Id="rId71" Type="http://schemas.openxmlformats.org/officeDocument/2006/relationships/slide" Target="slide34.xml"/><Relationship Id="rId92" Type="http://schemas.openxmlformats.org/officeDocument/2006/relationships/slide" Target="slide35.xml"/><Relationship Id="rId2" Type="http://schemas.openxmlformats.org/officeDocument/2006/relationships/tags" Target="../tags/tag1996.xml"/><Relationship Id="rId29" Type="http://schemas.openxmlformats.org/officeDocument/2006/relationships/tags" Target="../tags/tag2023.xml"/><Relationship Id="rId24" Type="http://schemas.openxmlformats.org/officeDocument/2006/relationships/tags" Target="../tags/tag2018.xml"/><Relationship Id="rId40" Type="http://schemas.openxmlformats.org/officeDocument/2006/relationships/tags" Target="../tags/tag2034.xml"/><Relationship Id="rId45" Type="http://schemas.openxmlformats.org/officeDocument/2006/relationships/tags" Target="../tags/tag2039.xml"/><Relationship Id="rId66" Type="http://schemas.openxmlformats.org/officeDocument/2006/relationships/slide" Target="slide24.xml"/><Relationship Id="rId87" Type="http://schemas.openxmlformats.org/officeDocument/2006/relationships/slide" Target="slide23.xml"/><Relationship Id="rId61" Type="http://schemas.openxmlformats.org/officeDocument/2006/relationships/slide" Target="slide14.xml"/><Relationship Id="rId82" Type="http://schemas.openxmlformats.org/officeDocument/2006/relationships/slide" Target="slide9.xml"/><Relationship Id="rId19" Type="http://schemas.openxmlformats.org/officeDocument/2006/relationships/tags" Target="../tags/tag2013.xml"/><Relationship Id="rId14" Type="http://schemas.openxmlformats.org/officeDocument/2006/relationships/tags" Target="../tags/tag2008.xml"/><Relationship Id="rId30" Type="http://schemas.openxmlformats.org/officeDocument/2006/relationships/tags" Target="../tags/tag2024.xml"/><Relationship Id="rId35" Type="http://schemas.openxmlformats.org/officeDocument/2006/relationships/tags" Target="../tags/tag2029.xml"/><Relationship Id="rId56" Type="http://schemas.openxmlformats.org/officeDocument/2006/relationships/slide" Target="slide1.xml"/><Relationship Id="rId77" Type="http://schemas.openxmlformats.org/officeDocument/2006/relationships/slide" Target="slide47.xml"/><Relationship Id="rId100" Type="http://schemas.openxmlformats.org/officeDocument/2006/relationships/slide" Target="slide52.xml"/><Relationship Id="rId8" Type="http://schemas.openxmlformats.org/officeDocument/2006/relationships/tags" Target="../tags/tag2002.xml"/><Relationship Id="rId51" Type="http://schemas.openxmlformats.org/officeDocument/2006/relationships/tags" Target="../tags/tag2045.xml"/><Relationship Id="rId72" Type="http://schemas.openxmlformats.org/officeDocument/2006/relationships/slide" Target="slide36.xml"/><Relationship Id="rId93" Type="http://schemas.openxmlformats.org/officeDocument/2006/relationships/slide" Target="slide37.xml"/><Relationship Id="rId98" Type="http://schemas.openxmlformats.org/officeDocument/2006/relationships/slide" Target="slide48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2071.xml"/><Relationship Id="rId21" Type="http://schemas.openxmlformats.org/officeDocument/2006/relationships/tags" Target="../tags/tag2066.xml"/><Relationship Id="rId42" Type="http://schemas.openxmlformats.org/officeDocument/2006/relationships/tags" Target="../tags/tag2087.xml"/><Relationship Id="rId47" Type="http://schemas.openxmlformats.org/officeDocument/2006/relationships/tags" Target="../tags/tag2092.xml"/><Relationship Id="rId63" Type="http://schemas.openxmlformats.org/officeDocument/2006/relationships/image" Target="../media/image43.jpeg"/><Relationship Id="rId68" Type="http://schemas.openxmlformats.org/officeDocument/2006/relationships/image" Target="../media/image48.png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112" Type="http://schemas.openxmlformats.org/officeDocument/2006/relationships/slide" Target="slide46.xml"/><Relationship Id="rId16" Type="http://schemas.openxmlformats.org/officeDocument/2006/relationships/tags" Target="../tags/tag2061.xml"/><Relationship Id="rId107" Type="http://schemas.openxmlformats.org/officeDocument/2006/relationships/slide" Target="slide35.xml"/><Relationship Id="rId11" Type="http://schemas.openxmlformats.org/officeDocument/2006/relationships/tags" Target="../tags/tag2056.xml"/><Relationship Id="rId32" Type="http://schemas.openxmlformats.org/officeDocument/2006/relationships/tags" Target="../tags/tag2077.xml"/><Relationship Id="rId37" Type="http://schemas.openxmlformats.org/officeDocument/2006/relationships/tags" Target="../tags/tag2082.xml"/><Relationship Id="rId53" Type="http://schemas.openxmlformats.org/officeDocument/2006/relationships/notesSlide" Target="../notesSlides/notesSlide14.xml"/><Relationship Id="rId58" Type="http://schemas.openxmlformats.org/officeDocument/2006/relationships/image" Target="../media/image38.jpeg"/><Relationship Id="rId74" Type="http://schemas.openxmlformats.org/officeDocument/2006/relationships/slide" Target="slide10.xml"/><Relationship Id="rId79" Type="http://schemas.openxmlformats.org/officeDocument/2006/relationships/slide" Target="slide19.xml"/><Relationship Id="rId102" Type="http://schemas.openxmlformats.org/officeDocument/2006/relationships/slide" Target="slide23.xml"/><Relationship Id="rId5" Type="http://schemas.openxmlformats.org/officeDocument/2006/relationships/tags" Target="../tags/tag2050.xml"/><Relationship Id="rId90" Type="http://schemas.openxmlformats.org/officeDocument/2006/relationships/slide" Target="slide42.xml"/><Relationship Id="rId95" Type="http://schemas.openxmlformats.org/officeDocument/2006/relationships/slide" Target="slide4.xml"/><Relationship Id="rId22" Type="http://schemas.openxmlformats.org/officeDocument/2006/relationships/tags" Target="../tags/tag2067.xml"/><Relationship Id="rId27" Type="http://schemas.openxmlformats.org/officeDocument/2006/relationships/tags" Target="../tags/tag2072.xml"/><Relationship Id="rId43" Type="http://schemas.openxmlformats.org/officeDocument/2006/relationships/tags" Target="../tags/tag2088.xml"/><Relationship Id="rId48" Type="http://schemas.openxmlformats.org/officeDocument/2006/relationships/tags" Target="../tags/tag2093.xml"/><Relationship Id="rId64" Type="http://schemas.openxmlformats.org/officeDocument/2006/relationships/image" Target="../media/image44.jpeg"/><Relationship Id="rId69" Type="http://schemas.openxmlformats.org/officeDocument/2006/relationships/image" Target="../media/image49.png"/><Relationship Id="rId113" Type="http://schemas.openxmlformats.org/officeDocument/2006/relationships/slide" Target="slide48.xml"/><Relationship Id="rId80" Type="http://schemas.openxmlformats.org/officeDocument/2006/relationships/slide" Target="slide21.xml"/><Relationship Id="rId85" Type="http://schemas.openxmlformats.org/officeDocument/2006/relationships/slide" Target="slide32.xml"/><Relationship Id="rId12" Type="http://schemas.openxmlformats.org/officeDocument/2006/relationships/tags" Target="../tags/tag2057.xml"/><Relationship Id="rId17" Type="http://schemas.openxmlformats.org/officeDocument/2006/relationships/tags" Target="../tags/tag2062.xml"/><Relationship Id="rId33" Type="http://schemas.openxmlformats.org/officeDocument/2006/relationships/tags" Target="../tags/tag2078.xml"/><Relationship Id="rId38" Type="http://schemas.openxmlformats.org/officeDocument/2006/relationships/tags" Target="../tags/tag2083.xml"/><Relationship Id="rId59" Type="http://schemas.openxmlformats.org/officeDocument/2006/relationships/image" Target="../media/image39.png"/><Relationship Id="rId103" Type="http://schemas.openxmlformats.org/officeDocument/2006/relationships/slide" Target="slide25.xml"/><Relationship Id="rId108" Type="http://schemas.openxmlformats.org/officeDocument/2006/relationships/slide" Target="slide37.xml"/><Relationship Id="rId54" Type="http://schemas.openxmlformats.org/officeDocument/2006/relationships/image" Target="../media/image34.png"/><Relationship Id="rId70" Type="http://schemas.openxmlformats.org/officeDocument/2006/relationships/image" Target="../media/image50.jpeg"/><Relationship Id="rId75" Type="http://schemas.openxmlformats.org/officeDocument/2006/relationships/slide" Target="slide12.xml"/><Relationship Id="rId91" Type="http://schemas.openxmlformats.org/officeDocument/2006/relationships/slide" Target="slide45.xml"/><Relationship Id="rId96" Type="http://schemas.openxmlformats.org/officeDocument/2006/relationships/slide" Target="slide7.xml"/><Relationship Id="rId1" Type="http://schemas.openxmlformats.org/officeDocument/2006/relationships/tags" Target="../tags/tag2046.xml"/><Relationship Id="rId6" Type="http://schemas.openxmlformats.org/officeDocument/2006/relationships/tags" Target="../tags/tag2051.xml"/><Relationship Id="rId15" Type="http://schemas.openxmlformats.org/officeDocument/2006/relationships/tags" Target="../tags/tag2060.xml"/><Relationship Id="rId23" Type="http://schemas.openxmlformats.org/officeDocument/2006/relationships/tags" Target="../tags/tag2068.xml"/><Relationship Id="rId28" Type="http://schemas.openxmlformats.org/officeDocument/2006/relationships/tags" Target="../tags/tag2073.xml"/><Relationship Id="rId36" Type="http://schemas.openxmlformats.org/officeDocument/2006/relationships/tags" Target="../tags/tag2081.xml"/><Relationship Id="rId49" Type="http://schemas.openxmlformats.org/officeDocument/2006/relationships/tags" Target="../tags/tag2094.xml"/><Relationship Id="rId57" Type="http://schemas.openxmlformats.org/officeDocument/2006/relationships/image" Target="../media/image37.jpeg"/><Relationship Id="rId106" Type="http://schemas.openxmlformats.org/officeDocument/2006/relationships/slide" Target="slide33.xml"/><Relationship Id="rId114" Type="http://schemas.openxmlformats.org/officeDocument/2006/relationships/slide" Target="slide51.xml"/><Relationship Id="rId10" Type="http://schemas.openxmlformats.org/officeDocument/2006/relationships/tags" Target="../tags/tag2055.xml"/><Relationship Id="rId31" Type="http://schemas.openxmlformats.org/officeDocument/2006/relationships/tags" Target="../tags/tag2076.xml"/><Relationship Id="rId44" Type="http://schemas.openxmlformats.org/officeDocument/2006/relationships/tags" Target="../tags/tag2089.xml"/><Relationship Id="rId52" Type="http://schemas.openxmlformats.org/officeDocument/2006/relationships/slideLayout" Target="../slideLayouts/slideLayout6.xml"/><Relationship Id="rId60" Type="http://schemas.openxmlformats.org/officeDocument/2006/relationships/image" Target="../media/image40.jpeg"/><Relationship Id="rId65" Type="http://schemas.openxmlformats.org/officeDocument/2006/relationships/image" Target="../media/image45.jpeg"/><Relationship Id="rId73" Type="http://schemas.openxmlformats.org/officeDocument/2006/relationships/slide" Target="slide8.xml"/><Relationship Id="rId78" Type="http://schemas.openxmlformats.org/officeDocument/2006/relationships/slide" Target="slide17.xml"/><Relationship Id="rId81" Type="http://schemas.openxmlformats.org/officeDocument/2006/relationships/slide" Target="slide24.xml"/><Relationship Id="rId86" Type="http://schemas.openxmlformats.org/officeDocument/2006/relationships/slide" Target="slide34.xml"/><Relationship Id="rId94" Type="http://schemas.openxmlformats.org/officeDocument/2006/relationships/slide" Target="slide50.xml"/><Relationship Id="rId99" Type="http://schemas.openxmlformats.org/officeDocument/2006/relationships/slide" Target="slide13.xml"/><Relationship Id="rId101" Type="http://schemas.openxmlformats.org/officeDocument/2006/relationships/slide" Target="slide20.xml"/><Relationship Id="rId4" Type="http://schemas.openxmlformats.org/officeDocument/2006/relationships/tags" Target="../tags/tag2049.xml"/><Relationship Id="rId9" Type="http://schemas.openxmlformats.org/officeDocument/2006/relationships/tags" Target="../tags/tag2054.xml"/><Relationship Id="rId13" Type="http://schemas.openxmlformats.org/officeDocument/2006/relationships/tags" Target="../tags/tag2058.xml"/><Relationship Id="rId18" Type="http://schemas.openxmlformats.org/officeDocument/2006/relationships/tags" Target="../tags/tag2063.xml"/><Relationship Id="rId39" Type="http://schemas.openxmlformats.org/officeDocument/2006/relationships/tags" Target="../tags/tag2084.xml"/><Relationship Id="rId109" Type="http://schemas.openxmlformats.org/officeDocument/2006/relationships/slide" Target="slide39.xml"/><Relationship Id="rId34" Type="http://schemas.openxmlformats.org/officeDocument/2006/relationships/tags" Target="../tags/tag2079.xml"/><Relationship Id="rId50" Type="http://schemas.openxmlformats.org/officeDocument/2006/relationships/tags" Target="../tags/tag2095.xml"/><Relationship Id="rId55" Type="http://schemas.openxmlformats.org/officeDocument/2006/relationships/image" Target="../media/image35.png"/><Relationship Id="rId76" Type="http://schemas.openxmlformats.org/officeDocument/2006/relationships/slide" Target="slide14.xml"/><Relationship Id="rId97" Type="http://schemas.openxmlformats.org/officeDocument/2006/relationships/slide" Target="slide9.xml"/><Relationship Id="rId104" Type="http://schemas.openxmlformats.org/officeDocument/2006/relationships/slide" Target="slide28.xml"/><Relationship Id="rId7" Type="http://schemas.openxmlformats.org/officeDocument/2006/relationships/tags" Target="../tags/tag2052.xml"/><Relationship Id="rId71" Type="http://schemas.openxmlformats.org/officeDocument/2006/relationships/slide" Target="slide1.xml"/><Relationship Id="rId92" Type="http://schemas.openxmlformats.org/officeDocument/2006/relationships/slide" Target="slide47.xml"/><Relationship Id="rId2" Type="http://schemas.openxmlformats.org/officeDocument/2006/relationships/tags" Target="../tags/tag2047.xml"/><Relationship Id="rId29" Type="http://schemas.openxmlformats.org/officeDocument/2006/relationships/tags" Target="../tags/tag2074.xml"/><Relationship Id="rId24" Type="http://schemas.openxmlformats.org/officeDocument/2006/relationships/tags" Target="../tags/tag2069.xml"/><Relationship Id="rId40" Type="http://schemas.openxmlformats.org/officeDocument/2006/relationships/tags" Target="../tags/tag2085.xml"/><Relationship Id="rId45" Type="http://schemas.openxmlformats.org/officeDocument/2006/relationships/tags" Target="../tags/tag2090.xml"/><Relationship Id="rId66" Type="http://schemas.openxmlformats.org/officeDocument/2006/relationships/image" Target="../media/image46.jpeg"/><Relationship Id="rId87" Type="http://schemas.openxmlformats.org/officeDocument/2006/relationships/slide" Target="slide36.xml"/><Relationship Id="rId110" Type="http://schemas.openxmlformats.org/officeDocument/2006/relationships/slide" Target="slide41.xml"/><Relationship Id="rId115" Type="http://schemas.openxmlformats.org/officeDocument/2006/relationships/slide" Target="slide52.xml"/><Relationship Id="rId61" Type="http://schemas.openxmlformats.org/officeDocument/2006/relationships/image" Target="../media/image41.jpeg"/><Relationship Id="rId82" Type="http://schemas.openxmlformats.org/officeDocument/2006/relationships/slide" Target="slide27.xml"/><Relationship Id="rId19" Type="http://schemas.openxmlformats.org/officeDocument/2006/relationships/tags" Target="../tags/tag2064.xml"/><Relationship Id="rId14" Type="http://schemas.openxmlformats.org/officeDocument/2006/relationships/tags" Target="../tags/tag2059.xml"/><Relationship Id="rId30" Type="http://schemas.openxmlformats.org/officeDocument/2006/relationships/tags" Target="../tags/tag2075.xml"/><Relationship Id="rId35" Type="http://schemas.openxmlformats.org/officeDocument/2006/relationships/tags" Target="../tags/tag2080.xml"/><Relationship Id="rId56" Type="http://schemas.openxmlformats.org/officeDocument/2006/relationships/image" Target="../media/image36.png"/><Relationship Id="rId77" Type="http://schemas.openxmlformats.org/officeDocument/2006/relationships/slide" Target="slide16.xml"/><Relationship Id="rId100" Type="http://schemas.openxmlformats.org/officeDocument/2006/relationships/slide" Target="slide18.xml"/><Relationship Id="rId105" Type="http://schemas.openxmlformats.org/officeDocument/2006/relationships/slide" Target="slide31.xml"/><Relationship Id="rId8" Type="http://schemas.openxmlformats.org/officeDocument/2006/relationships/tags" Target="../tags/tag2053.xml"/><Relationship Id="rId51" Type="http://schemas.openxmlformats.org/officeDocument/2006/relationships/tags" Target="../tags/tag2096.xml"/><Relationship Id="rId72" Type="http://schemas.openxmlformats.org/officeDocument/2006/relationships/slide" Target="slide6.xml"/><Relationship Id="rId93" Type="http://schemas.openxmlformats.org/officeDocument/2006/relationships/slide" Target="slide49.xml"/><Relationship Id="rId98" Type="http://schemas.openxmlformats.org/officeDocument/2006/relationships/slide" Target="slide11.xml"/><Relationship Id="rId3" Type="http://schemas.openxmlformats.org/officeDocument/2006/relationships/tags" Target="../tags/tag2048.xml"/><Relationship Id="rId25" Type="http://schemas.openxmlformats.org/officeDocument/2006/relationships/tags" Target="../tags/tag2070.xml"/><Relationship Id="rId46" Type="http://schemas.openxmlformats.org/officeDocument/2006/relationships/tags" Target="../tags/tag2091.xml"/><Relationship Id="rId67" Type="http://schemas.openxmlformats.org/officeDocument/2006/relationships/image" Target="../media/image47.png"/><Relationship Id="rId20" Type="http://schemas.openxmlformats.org/officeDocument/2006/relationships/tags" Target="../tags/tag2065.xml"/><Relationship Id="rId41" Type="http://schemas.openxmlformats.org/officeDocument/2006/relationships/tags" Target="../tags/tag2086.xml"/><Relationship Id="rId62" Type="http://schemas.openxmlformats.org/officeDocument/2006/relationships/image" Target="../media/image42.jpeg"/><Relationship Id="rId83" Type="http://schemas.openxmlformats.org/officeDocument/2006/relationships/slide" Target="slide29.xml"/><Relationship Id="rId88" Type="http://schemas.openxmlformats.org/officeDocument/2006/relationships/slide" Target="slide38.xml"/><Relationship Id="rId111" Type="http://schemas.openxmlformats.org/officeDocument/2006/relationships/slide" Target="slide44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2122.xml"/><Relationship Id="rId21" Type="http://schemas.openxmlformats.org/officeDocument/2006/relationships/tags" Target="../tags/tag2117.xml"/><Relationship Id="rId42" Type="http://schemas.openxmlformats.org/officeDocument/2006/relationships/tags" Target="../tags/tag2138.xml"/><Relationship Id="rId47" Type="http://schemas.openxmlformats.org/officeDocument/2006/relationships/tags" Target="../tags/tag2143.xml"/><Relationship Id="rId63" Type="http://schemas.openxmlformats.org/officeDocument/2006/relationships/slide" Target="slide24.xml"/><Relationship Id="rId68" Type="http://schemas.openxmlformats.org/officeDocument/2006/relationships/slide" Target="slide34.xml"/><Relationship Id="rId84" Type="http://schemas.openxmlformats.org/officeDocument/2006/relationships/slide" Target="slide23.xml"/><Relationship Id="rId89" Type="http://schemas.openxmlformats.org/officeDocument/2006/relationships/slide" Target="slide35.xml"/><Relationship Id="rId16" Type="http://schemas.openxmlformats.org/officeDocument/2006/relationships/tags" Target="../tags/tag2112.xml"/><Relationship Id="rId11" Type="http://schemas.openxmlformats.org/officeDocument/2006/relationships/tags" Target="../tags/tag2107.xml"/><Relationship Id="rId32" Type="http://schemas.openxmlformats.org/officeDocument/2006/relationships/tags" Target="../tags/tag2128.xml"/><Relationship Id="rId37" Type="http://schemas.openxmlformats.org/officeDocument/2006/relationships/tags" Target="../tags/tag2133.xml"/><Relationship Id="rId53" Type="http://schemas.openxmlformats.org/officeDocument/2006/relationships/slide" Target="slide1.xml"/><Relationship Id="rId58" Type="http://schemas.openxmlformats.org/officeDocument/2006/relationships/slide" Target="slide14.xml"/><Relationship Id="rId74" Type="http://schemas.openxmlformats.org/officeDocument/2006/relationships/slide" Target="slide47.xml"/><Relationship Id="rId79" Type="http://schemas.openxmlformats.org/officeDocument/2006/relationships/slide" Target="slide9.xml"/><Relationship Id="rId5" Type="http://schemas.openxmlformats.org/officeDocument/2006/relationships/tags" Target="../tags/tag2101.xml"/><Relationship Id="rId90" Type="http://schemas.openxmlformats.org/officeDocument/2006/relationships/slide" Target="slide37.xml"/><Relationship Id="rId95" Type="http://schemas.openxmlformats.org/officeDocument/2006/relationships/slide" Target="slide48.xml"/><Relationship Id="rId22" Type="http://schemas.openxmlformats.org/officeDocument/2006/relationships/tags" Target="../tags/tag2118.xml"/><Relationship Id="rId27" Type="http://schemas.openxmlformats.org/officeDocument/2006/relationships/tags" Target="../tags/tag2123.xml"/><Relationship Id="rId43" Type="http://schemas.openxmlformats.org/officeDocument/2006/relationships/tags" Target="../tags/tag2139.xml"/><Relationship Id="rId48" Type="http://schemas.openxmlformats.org/officeDocument/2006/relationships/tags" Target="../tags/tag2144.xml"/><Relationship Id="rId64" Type="http://schemas.openxmlformats.org/officeDocument/2006/relationships/slide" Target="slide27.xml"/><Relationship Id="rId69" Type="http://schemas.openxmlformats.org/officeDocument/2006/relationships/slide" Target="slide36.xml"/><Relationship Id="rId80" Type="http://schemas.openxmlformats.org/officeDocument/2006/relationships/slide" Target="slide11.xml"/><Relationship Id="rId85" Type="http://schemas.openxmlformats.org/officeDocument/2006/relationships/slide" Target="slide25.xml"/><Relationship Id="rId3" Type="http://schemas.openxmlformats.org/officeDocument/2006/relationships/tags" Target="../tags/tag2099.xml"/><Relationship Id="rId12" Type="http://schemas.openxmlformats.org/officeDocument/2006/relationships/tags" Target="../tags/tag2108.xml"/><Relationship Id="rId17" Type="http://schemas.openxmlformats.org/officeDocument/2006/relationships/tags" Target="../tags/tag2113.xml"/><Relationship Id="rId25" Type="http://schemas.openxmlformats.org/officeDocument/2006/relationships/tags" Target="../tags/tag2121.xml"/><Relationship Id="rId33" Type="http://schemas.openxmlformats.org/officeDocument/2006/relationships/tags" Target="../tags/tag2129.xml"/><Relationship Id="rId38" Type="http://schemas.openxmlformats.org/officeDocument/2006/relationships/tags" Target="../tags/tag2134.xml"/><Relationship Id="rId46" Type="http://schemas.openxmlformats.org/officeDocument/2006/relationships/tags" Target="../tags/tag2142.xml"/><Relationship Id="rId59" Type="http://schemas.openxmlformats.org/officeDocument/2006/relationships/slide" Target="slide16.xml"/><Relationship Id="rId67" Type="http://schemas.openxmlformats.org/officeDocument/2006/relationships/slide" Target="slide32.xml"/><Relationship Id="rId20" Type="http://schemas.openxmlformats.org/officeDocument/2006/relationships/tags" Target="../tags/tag2116.xml"/><Relationship Id="rId41" Type="http://schemas.openxmlformats.org/officeDocument/2006/relationships/tags" Target="../tags/tag2137.xml"/><Relationship Id="rId54" Type="http://schemas.openxmlformats.org/officeDocument/2006/relationships/slide" Target="slide6.xml"/><Relationship Id="rId62" Type="http://schemas.openxmlformats.org/officeDocument/2006/relationships/slide" Target="slide21.xml"/><Relationship Id="rId70" Type="http://schemas.openxmlformats.org/officeDocument/2006/relationships/slide" Target="slide38.xml"/><Relationship Id="rId75" Type="http://schemas.openxmlformats.org/officeDocument/2006/relationships/slide" Target="slide49.xml"/><Relationship Id="rId83" Type="http://schemas.openxmlformats.org/officeDocument/2006/relationships/slide" Target="slide20.xml"/><Relationship Id="rId88" Type="http://schemas.openxmlformats.org/officeDocument/2006/relationships/slide" Target="slide33.xml"/><Relationship Id="rId91" Type="http://schemas.openxmlformats.org/officeDocument/2006/relationships/slide" Target="slide39.xml"/><Relationship Id="rId96" Type="http://schemas.openxmlformats.org/officeDocument/2006/relationships/slide" Target="slide51.xml"/><Relationship Id="rId1" Type="http://schemas.openxmlformats.org/officeDocument/2006/relationships/tags" Target="../tags/tag2097.xml"/><Relationship Id="rId6" Type="http://schemas.openxmlformats.org/officeDocument/2006/relationships/tags" Target="../tags/tag2102.xml"/><Relationship Id="rId15" Type="http://schemas.openxmlformats.org/officeDocument/2006/relationships/tags" Target="../tags/tag2111.xml"/><Relationship Id="rId23" Type="http://schemas.openxmlformats.org/officeDocument/2006/relationships/tags" Target="../tags/tag2119.xml"/><Relationship Id="rId28" Type="http://schemas.openxmlformats.org/officeDocument/2006/relationships/tags" Target="../tags/tag2124.xml"/><Relationship Id="rId36" Type="http://schemas.openxmlformats.org/officeDocument/2006/relationships/tags" Target="../tags/tag2132.xml"/><Relationship Id="rId49" Type="http://schemas.openxmlformats.org/officeDocument/2006/relationships/tags" Target="../tags/tag2145.xml"/><Relationship Id="rId57" Type="http://schemas.openxmlformats.org/officeDocument/2006/relationships/slide" Target="slide12.xml"/><Relationship Id="rId10" Type="http://schemas.openxmlformats.org/officeDocument/2006/relationships/tags" Target="../tags/tag2106.xml"/><Relationship Id="rId31" Type="http://schemas.openxmlformats.org/officeDocument/2006/relationships/tags" Target="../tags/tag2127.xml"/><Relationship Id="rId44" Type="http://schemas.openxmlformats.org/officeDocument/2006/relationships/tags" Target="../tags/tag2140.xml"/><Relationship Id="rId52" Type="http://schemas.openxmlformats.org/officeDocument/2006/relationships/slideLayout" Target="../slideLayouts/slideLayout7.xml"/><Relationship Id="rId60" Type="http://schemas.openxmlformats.org/officeDocument/2006/relationships/slide" Target="slide17.xml"/><Relationship Id="rId65" Type="http://schemas.openxmlformats.org/officeDocument/2006/relationships/slide" Target="slide29.xml"/><Relationship Id="rId73" Type="http://schemas.openxmlformats.org/officeDocument/2006/relationships/slide" Target="slide45.xml"/><Relationship Id="rId78" Type="http://schemas.openxmlformats.org/officeDocument/2006/relationships/slide" Target="slide7.xml"/><Relationship Id="rId81" Type="http://schemas.openxmlformats.org/officeDocument/2006/relationships/slide" Target="slide13.xml"/><Relationship Id="rId86" Type="http://schemas.openxmlformats.org/officeDocument/2006/relationships/slide" Target="slide28.xml"/><Relationship Id="rId94" Type="http://schemas.openxmlformats.org/officeDocument/2006/relationships/slide" Target="slide46.xml"/><Relationship Id="rId4" Type="http://schemas.openxmlformats.org/officeDocument/2006/relationships/tags" Target="../tags/tag2100.xml"/><Relationship Id="rId9" Type="http://schemas.openxmlformats.org/officeDocument/2006/relationships/tags" Target="../tags/tag2105.xml"/><Relationship Id="rId13" Type="http://schemas.openxmlformats.org/officeDocument/2006/relationships/tags" Target="../tags/tag2109.xml"/><Relationship Id="rId18" Type="http://schemas.openxmlformats.org/officeDocument/2006/relationships/tags" Target="../tags/tag2114.xml"/><Relationship Id="rId39" Type="http://schemas.openxmlformats.org/officeDocument/2006/relationships/tags" Target="../tags/tag2135.xml"/><Relationship Id="rId34" Type="http://schemas.openxmlformats.org/officeDocument/2006/relationships/tags" Target="../tags/tag2130.xml"/><Relationship Id="rId50" Type="http://schemas.openxmlformats.org/officeDocument/2006/relationships/tags" Target="../tags/tag2146.xml"/><Relationship Id="rId55" Type="http://schemas.openxmlformats.org/officeDocument/2006/relationships/slide" Target="slide8.xml"/><Relationship Id="rId76" Type="http://schemas.openxmlformats.org/officeDocument/2006/relationships/slide" Target="slide50.xml"/><Relationship Id="rId97" Type="http://schemas.openxmlformats.org/officeDocument/2006/relationships/slide" Target="slide52.xml"/><Relationship Id="rId7" Type="http://schemas.openxmlformats.org/officeDocument/2006/relationships/tags" Target="../tags/tag2103.xml"/><Relationship Id="rId71" Type="http://schemas.openxmlformats.org/officeDocument/2006/relationships/slide" Target="slide40.xml"/><Relationship Id="rId92" Type="http://schemas.openxmlformats.org/officeDocument/2006/relationships/slide" Target="slide41.xml"/><Relationship Id="rId2" Type="http://schemas.openxmlformats.org/officeDocument/2006/relationships/tags" Target="../tags/tag2098.xml"/><Relationship Id="rId29" Type="http://schemas.openxmlformats.org/officeDocument/2006/relationships/tags" Target="../tags/tag2125.xml"/><Relationship Id="rId24" Type="http://schemas.openxmlformats.org/officeDocument/2006/relationships/tags" Target="../tags/tag2120.xml"/><Relationship Id="rId40" Type="http://schemas.openxmlformats.org/officeDocument/2006/relationships/tags" Target="../tags/tag2136.xml"/><Relationship Id="rId45" Type="http://schemas.openxmlformats.org/officeDocument/2006/relationships/tags" Target="../tags/tag2141.xml"/><Relationship Id="rId66" Type="http://schemas.openxmlformats.org/officeDocument/2006/relationships/slide" Target="slide30.xml"/><Relationship Id="rId87" Type="http://schemas.openxmlformats.org/officeDocument/2006/relationships/slide" Target="slide31.xml"/><Relationship Id="rId61" Type="http://schemas.openxmlformats.org/officeDocument/2006/relationships/slide" Target="slide19.xml"/><Relationship Id="rId82" Type="http://schemas.openxmlformats.org/officeDocument/2006/relationships/slide" Target="slide18.xml"/><Relationship Id="rId19" Type="http://schemas.openxmlformats.org/officeDocument/2006/relationships/tags" Target="../tags/tag2115.xml"/><Relationship Id="rId14" Type="http://schemas.openxmlformats.org/officeDocument/2006/relationships/tags" Target="../tags/tag2110.xml"/><Relationship Id="rId30" Type="http://schemas.openxmlformats.org/officeDocument/2006/relationships/tags" Target="../tags/tag2126.xml"/><Relationship Id="rId35" Type="http://schemas.openxmlformats.org/officeDocument/2006/relationships/tags" Target="../tags/tag2131.xml"/><Relationship Id="rId56" Type="http://schemas.openxmlformats.org/officeDocument/2006/relationships/slide" Target="slide10.xml"/><Relationship Id="rId77" Type="http://schemas.openxmlformats.org/officeDocument/2006/relationships/slide" Target="slide4.xml"/><Relationship Id="rId8" Type="http://schemas.openxmlformats.org/officeDocument/2006/relationships/tags" Target="../tags/tag2104.xml"/><Relationship Id="rId51" Type="http://schemas.openxmlformats.org/officeDocument/2006/relationships/tags" Target="../tags/tag2147.xml"/><Relationship Id="rId72" Type="http://schemas.openxmlformats.org/officeDocument/2006/relationships/slide" Target="slide42.xml"/><Relationship Id="rId93" Type="http://schemas.openxmlformats.org/officeDocument/2006/relationships/slide" Target="slide44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tags" Target="../tags/tag2173.xml"/><Relationship Id="rId21" Type="http://schemas.openxmlformats.org/officeDocument/2006/relationships/tags" Target="../tags/tag2168.xml"/><Relationship Id="rId42" Type="http://schemas.openxmlformats.org/officeDocument/2006/relationships/tags" Target="../tags/tag2189.xml"/><Relationship Id="rId47" Type="http://schemas.openxmlformats.org/officeDocument/2006/relationships/tags" Target="../tags/tag2194.xml"/><Relationship Id="rId63" Type="http://schemas.openxmlformats.org/officeDocument/2006/relationships/image" Target="../media/image54.png"/><Relationship Id="rId68" Type="http://schemas.openxmlformats.org/officeDocument/2006/relationships/image" Target="../media/image59.png"/><Relationship Id="rId84" Type="http://schemas.openxmlformats.org/officeDocument/2006/relationships/slide" Target="slide32.xml"/><Relationship Id="rId89" Type="http://schemas.openxmlformats.org/officeDocument/2006/relationships/slide" Target="slide42.xml"/><Relationship Id="rId112" Type="http://schemas.openxmlformats.org/officeDocument/2006/relationships/slide" Target="slide48.xml"/><Relationship Id="rId16" Type="http://schemas.openxmlformats.org/officeDocument/2006/relationships/tags" Target="../tags/tag2163.xml"/><Relationship Id="rId107" Type="http://schemas.openxmlformats.org/officeDocument/2006/relationships/slide" Target="slide37.xml"/><Relationship Id="rId11" Type="http://schemas.openxmlformats.org/officeDocument/2006/relationships/tags" Target="../tags/tag2158.xml"/><Relationship Id="rId32" Type="http://schemas.openxmlformats.org/officeDocument/2006/relationships/tags" Target="../tags/tag2179.xml"/><Relationship Id="rId37" Type="http://schemas.openxmlformats.org/officeDocument/2006/relationships/tags" Target="../tags/tag2184.xml"/><Relationship Id="rId53" Type="http://schemas.openxmlformats.org/officeDocument/2006/relationships/slideLayout" Target="../slideLayouts/slideLayout2.xml"/><Relationship Id="rId58" Type="http://schemas.openxmlformats.org/officeDocument/2006/relationships/diagramColors" Target="../diagrams/colors1.xml"/><Relationship Id="rId74" Type="http://schemas.openxmlformats.org/officeDocument/2006/relationships/slide" Target="slide12.xml"/><Relationship Id="rId79" Type="http://schemas.openxmlformats.org/officeDocument/2006/relationships/slide" Target="slide21.xml"/><Relationship Id="rId102" Type="http://schemas.openxmlformats.org/officeDocument/2006/relationships/slide" Target="slide25.xml"/><Relationship Id="rId5" Type="http://schemas.openxmlformats.org/officeDocument/2006/relationships/tags" Target="../tags/tag2152.xml"/><Relationship Id="rId90" Type="http://schemas.openxmlformats.org/officeDocument/2006/relationships/slide" Target="slide45.xml"/><Relationship Id="rId95" Type="http://schemas.openxmlformats.org/officeDocument/2006/relationships/slide" Target="slide7.xml"/><Relationship Id="rId22" Type="http://schemas.openxmlformats.org/officeDocument/2006/relationships/tags" Target="../tags/tag2169.xml"/><Relationship Id="rId27" Type="http://schemas.openxmlformats.org/officeDocument/2006/relationships/tags" Target="../tags/tag2174.xml"/><Relationship Id="rId43" Type="http://schemas.openxmlformats.org/officeDocument/2006/relationships/tags" Target="../tags/tag2190.xml"/><Relationship Id="rId48" Type="http://schemas.openxmlformats.org/officeDocument/2006/relationships/tags" Target="../tags/tag2195.xml"/><Relationship Id="rId64" Type="http://schemas.openxmlformats.org/officeDocument/2006/relationships/image" Target="../media/image55.png"/><Relationship Id="rId69" Type="http://schemas.openxmlformats.org/officeDocument/2006/relationships/image" Target="../media/image60.jpg"/><Relationship Id="rId113" Type="http://schemas.openxmlformats.org/officeDocument/2006/relationships/slide" Target="slide51.xml"/><Relationship Id="rId80" Type="http://schemas.openxmlformats.org/officeDocument/2006/relationships/slide" Target="slide24.xml"/><Relationship Id="rId85" Type="http://schemas.openxmlformats.org/officeDocument/2006/relationships/slide" Target="slide34.xml"/><Relationship Id="rId12" Type="http://schemas.openxmlformats.org/officeDocument/2006/relationships/tags" Target="../tags/tag2159.xml"/><Relationship Id="rId17" Type="http://schemas.openxmlformats.org/officeDocument/2006/relationships/tags" Target="../tags/tag2164.xml"/><Relationship Id="rId33" Type="http://schemas.openxmlformats.org/officeDocument/2006/relationships/tags" Target="../tags/tag2180.xml"/><Relationship Id="rId38" Type="http://schemas.openxmlformats.org/officeDocument/2006/relationships/tags" Target="../tags/tag2185.xml"/><Relationship Id="rId59" Type="http://schemas.microsoft.com/office/2007/relationships/diagramDrawing" Target="../diagrams/drawing1.xml"/><Relationship Id="rId103" Type="http://schemas.openxmlformats.org/officeDocument/2006/relationships/slide" Target="slide28.xml"/><Relationship Id="rId108" Type="http://schemas.openxmlformats.org/officeDocument/2006/relationships/slide" Target="slide39.xml"/><Relationship Id="rId54" Type="http://schemas.openxmlformats.org/officeDocument/2006/relationships/notesSlide" Target="../notesSlides/notesSlide15.xml"/><Relationship Id="rId70" Type="http://schemas.openxmlformats.org/officeDocument/2006/relationships/slide" Target="slide1.xml"/><Relationship Id="rId75" Type="http://schemas.openxmlformats.org/officeDocument/2006/relationships/slide" Target="slide14.xml"/><Relationship Id="rId91" Type="http://schemas.openxmlformats.org/officeDocument/2006/relationships/slide" Target="slide47.xml"/><Relationship Id="rId96" Type="http://schemas.openxmlformats.org/officeDocument/2006/relationships/slide" Target="slide9.xml"/><Relationship Id="rId1" Type="http://schemas.openxmlformats.org/officeDocument/2006/relationships/tags" Target="../tags/tag2148.xml"/><Relationship Id="rId6" Type="http://schemas.openxmlformats.org/officeDocument/2006/relationships/tags" Target="../tags/tag2153.xml"/><Relationship Id="rId15" Type="http://schemas.openxmlformats.org/officeDocument/2006/relationships/tags" Target="../tags/tag2162.xml"/><Relationship Id="rId23" Type="http://schemas.openxmlformats.org/officeDocument/2006/relationships/tags" Target="../tags/tag2170.xml"/><Relationship Id="rId28" Type="http://schemas.openxmlformats.org/officeDocument/2006/relationships/tags" Target="../tags/tag2175.xml"/><Relationship Id="rId36" Type="http://schemas.openxmlformats.org/officeDocument/2006/relationships/tags" Target="../tags/tag2183.xml"/><Relationship Id="rId49" Type="http://schemas.openxmlformats.org/officeDocument/2006/relationships/tags" Target="../tags/tag2196.xml"/><Relationship Id="rId57" Type="http://schemas.openxmlformats.org/officeDocument/2006/relationships/diagramQuickStyle" Target="../diagrams/quickStyle1.xml"/><Relationship Id="rId106" Type="http://schemas.openxmlformats.org/officeDocument/2006/relationships/slide" Target="slide35.xml"/><Relationship Id="rId114" Type="http://schemas.openxmlformats.org/officeDocument/2006/relationships/slide" Target="slide52.xml"/><Relationship Id="rId10" Type="http://schemas.openxmlformats.org/officeDocument/2006/relationships/tags" Target="../tags/tag2157.xml"/><Relationship Id="rId31" Type="http://schemas.openxmlformats.org/officeDocument/2006/relationships/tags" Target="../tags/tag2178.xml"/><Relationship Id="rId44" Type="http://schemas.openxmlformats.org/officeDocument/2006/relationships/tags" Target="../tags/tag2191.xml"/><Relationship Id="rId52" Type="http://schemas.openxmlformats.org/officeDocument/2006/relationships/tags" Target="../tags/tag2199.xml"/><Relationship Id="rId60" Type="http://schemas.openxmlformats.org/officeDocument/2006/relationships/image" Target="../media/image51.jpg"/><Relationship Id="rId65" Type="http://schemas.openxmlformats.org/officeDocument/2006/relationships/image" Target="../media/image56.jpg"/><Relationship Id="rId73" Type="http://schemas.openxmlformats.org/officeDocument/2006/relationships/slide" Target="slide10.xml"/><Relationship Id="rId78" Type="http://schemas.openxmlformats.org/officeDocument/2006/relationships/slide" Target="slide19.xml"/><Relationship Id="rId81" Type="http://schemas.openxmlformats.org/officeDocument/2006/relationships/slide" Target="slide27.xml"/><Relationship Id="rId86" Type="http://schemas.openxmlformats.org/officeDocument/2006/relationships/slide" Target="slide36.xml"/><Relationship Id="rId94" Type="http://schemas.openxmlformats.org/officeDocument/2006/relationships/slide" Target="slide4.xml"/><Relationship Id="rId99" Type="http://schemas.openxmlformats.org/officeDocument/2006/relationships/slide" Target="slide18.xml"/><Relationship Id="rId101" Type="http://schemas.openxmlformats.org/officeDocument/2006/relationships/slide" Target="slide23.xml"/><Relationship Id="rId4" Type="http://schemas.openxmlformats.org/officeDocument/2006/relationships/tags" Target="../tags/tag2151.xml"/><Relationship Id="rId9" Type="http://schemas.openxmlformats.org/officeDocument/2006/relationships/tags" Target="../tags/tag2156.xml"/><Relationship Id="rId13" Type="http://schemas.openxmlformats.org/officeDocument/2006/relationships/tags" Target="../tags/tag2160.xml"/><Relationship Id="rId18" Type="http://schemas.openxmlformats.org/officeDocument/2006/relationships/tags" Target="../tags/tag2165.xml"/><Relationship Id="rId39" Type="http://schemas.openxmlformats.org/officeDocument/2006/relationships/tags" Target="../tags/tag2186.xml"/><Relationship Id="rId109" Type="http://schemas.openxmlformats.org/officeDocument/2006/relationships/slide" Target="slide41.xml"/><Relationship Id="rId34" Type="http://schemas.openxmlformats.org/officeDocument/2006/relationships/tags" Target="../tags/tag2181.xml"/><Relationship Id="rId50" Type="http://schemas.openxmlformats.org/officeDocument/2006/relationships/tags" Target="../tags/tag2197.xml"/><Relationship Id="rId55" Type="http://schemas.openxmlformats.org/officeDocument/2006/relationships/diagramData" Target="../diagrams/data1.xml"/><Relationship Id="rId76" Type="http://schemas.openxmlformats.org/officeDocument/2006/relationships/slide" Target="slide16.xml"/><Relationship Id="rId97" Type="http://schemas.openxmlformats.org/officeDocument/2006/relationships/slide" Target="slide11.xml"/><Relationship Id="rId104" Type="http://schemas.openxmlformats.org/officeDocument/2006/relationships/slide" Target="slide31.xml"/><Relationship Id="rId7" Type="http://schemas.openxmlformats.org/officeDocument/2006/relationships/tags" Target="../tags/tag2154.xml"/><Relationship Id="rId71" Type="http://schemas.openxmlformats.org/officeDocument/2006/relationships/slide" Target="slide6.xml"/><Relationship Id="rId92" Type="http://schemas.openxmlformats.org/officeDocument/2006/relationships/slide" Target="slide49.xml"/><Relationship Id="rId2" Type="http://schemas.openxmlformats.org/officeDocument/2006/relationships/tags" Target="../tags/tag2149.xml"/><Relationship Id="rId29" Type="http://schemas.openxmlformats.org/officeDocument/2006/relationships/tags" Target="../tags/tag2176.xml"/><Relationship Id="rId24" Type="http://schemas.openxmlformats.org/officeDocument/2006/relationships/tags" Target="../tags/tag2171.xml"/><Relationship Id="rId40" Type="http://schemas.openxmlformats.org/officeDocument/2006/relationships/tags" Target="../tags/tag2187.xml"/><Relationship Id="rId45" Type="http://schemas.openxmlformats.org/officeDocument/2006/relationships/tags" Target="../tags/tag2192.xml"/><Relationship Id="rId66" Type="http://schemas.openxmlformats.org/officeDocument/2006/relationships/image" Target="../media/image57.png"/><Relationship Id="rId87" Type="http://schemas.openxmlformats.org/officeDocument/2006/relationships/slide" Target="slide38.xml"/><Relationship Id="rId110" Type="http://schemas.openxmlformats.org/officeDocument/2006/relationships/slide" Target="slide44.xml"/><Relationship Id="rId61" Type="http://schemas.openxmlformats.org/officeDocument/2006/relationships/image" Target="../media/image52.png"/><Relationship Id="rId82" Type="http://schemas.openxmlformats.org/officeDocument/2006/relationships/slide" Target="slide29.xml"/><Relationship Id="rId19" Type="http://schemas.openxmlformats.org/officeDocument/2006/relationships/tags" Target="../tags/tag2166.xml"/><Relationship Id="rId14" Type="http://schemas.openxmlformats.org/officeDocument/2006/relationships/tags" Target="../tags/tag2161.xml"/><Relationship Id="rId30" Type="http://schemas.openxmlformats.org/officeDocument/2006/relationships/tags" Target="../tags/tag2177.xml"/><Relationship Id="rId35" Type="http://schemas.openxmlformats.org/officeDocument/2006/relationships/tags" Target="../tags/tag2182.xml"/><Relationship Id="rId56" Type="http://schemas.openxmlformats.org/officeDocument/2006/relationships/diagramLayout" Target="../diagrams/layout1.xml"/><Relationship Id="rId77" Type="http://schemas.openxmlformats.org/officeDocument/2006/relationships/slide" Target="slide17.xml"/><Relationship Id="rId100" Type="http://schemas.openxmlformats.org/officeDocument/2006/relationships/slide" Target="slide20.xml"/><Relationship Id="rId105" Type="http://schemas.openxmlformats.org/officeDocument/2006/relationships/slide" Target="slide33.xml"/><Relationship Id="rId8" Type="http://schemas.openxmlformats.org/officeDocument/2006/relationships/tags" Target="../tags/tag2155.xml"/><Relationship Id="rId51" Type="http://schemas.openxmlformats.org/officeDocument/2006/relationships/tags" Target="../tags/tag2198.xml"/><Relationship Id="rId72" Type="http://schemas.openxmlformats.org/officeDocument/2006/relationships/slide" Target="slide8.xml"/><Relationship Id="rId93" Type="http://schemas.openxmlformats.org/officeDocument/2006/relationships/slide" Target="slide50.xml"/><Relationship Id="rId98" Type="http://schemas.openxmlformats.org/officeDocument/2006/relationships/slide" Target="slide13.xml"/><Relationship Id="rId3" Type="http://schemas.openxmlformats.org/officeDocument/2006/relationships/tags" Target="../tags/tag2150.xml"/><Relationship Id="rId25" Type="http://schemas.openxmlformats.org/officeDocument/2006/relationships/tags" Target="../tags/tag2172.xml"/><Relationship Id="rId46" Type="http://schemas.openxmlformats.org/officeDocument/2006/relationships/tags" Target="../tags/tag2193.xml"/><Relationship Id="rId67" Type="http://schemas.openxmlformats.org/officeDocument/2006/relationships/image" Target="../media/image58.png"/><Relationship Id="rId20" Type="http://schemas.openxmlformats.org/officeDocument/2006/relationships/tags" Target="../tags/tag2167.xml"/><Relationship Id="rId41" Type="http://schemas.openxmlformats.org/officeDocument/2006/relationships/tags" Target="../tags/tag2188.xml"/><Relationship Id="rId62" Type="http://schemas.openxmlformats.org/officeDocument/2006/relationships/image" Target="../media/image53.png"/><Relationship Id="rId83" Type="http://schemas.openxmlformats.org/officeDocument/2006/relationships/slide" Target="slide30.xml"/><Relationship Id="rId88" Type="http://schemas.openxmlformats.org/officeDocument/2006/relationships/slide" Target="slide40.xml"/><Relationship Id="rId111" Type="http://schemas.openxmlformats.org/officeDocument/2006/relationships/slide" Target="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tags" Target="../tags/tag2225.xml"/><Relationship Id="rId21" Type="http://schemas.openxmlformats.org/officeDocument/2006/relationships/tags" Target="../tags/tag2220.xml"/><Relationship Id="rId42" Type="http://schemas.openxmlformats.org/officeDocument/2006/relationships/tags" Target="../tags/tag2241.xml"/><Relationship Id="rId47" Type="http://schemas.openxmlformats.org/officeDocument/2006/relationships/tags" Target="../tags/tag2246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2215.xml"/><Relationship Id="rId11" Type="http://schemas.openxmlformats.org/officeDocument/2006/relationships/tags" Target="../tags/tag2210.xml"/><Relationship Id="rId32" Type="http://schemas.openxmlformats.org/officeDocument/2006/relationships/tags" Target="../tags/tag2231.xml"/><Relationship Id="rId37" Type="http://schemas.openxmlformats.org/officeDocument/2006/relationships/tags" Target="../tags/tag2236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2204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2221.xml"/><Relationship Id="rId27" Type="http://schemas.openxmlformats.org/officeDocument/2006/relationships/tags" Target="../tags/tag2226.xml"/><Relationship Id="rId43" Type="http://schemas.openxmlformats.org/officeDocument/2006/relationships/tags" Target="../tags/tag2242.xml"/><Relationship Id="rId48" Type="http://schemas.openxmlformats.org/officeDocument/2006/relationships/tags" Target="../tags/tag2247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2202.xml"/><Relationship Id="rId12" Type="http://schemas.openxmlformats.org/officeDocument/2006/relationships/tags" Target="../tags/tag2211.xml"/><Relationship Id="rId17" Type="http://schemas.openxmlformats.org/officeDocument/2006/relationships/tags" Target="../tags/tag2216.xml"/><Relationship Id="rId25" Type="http://schemas.openxmlformats.org/officeDocument/2006/relationships/tags" Target="../tags/tag2224.xml"/><Relationship Id="rId33" Type="http://schemas.openxmlformats.org/officeDocument/2006/relationships/tags" Target="../tags/tag2232.xml"/><Relationship Id="rId38" Type="http://schemas.openxmlformats.org/officeDocument/2006/relationships/tags" Target="../tags/tag2237.xml"/><Relationship Id="rId46" Type="http://schemas.openxmlformats.org/officeDocument/2006/relationships/tags" Target="../tags/tag2245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2219.xml"/><Relationship Id="rId41" Type="http://schemas.openxmlformats.org/officeDocument/2006/relationships/tags" Target="../tags/tag2240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2200.xml"/><Relationship Id="rId6" Type="http://schemas.openxmlformats.org/officeDocument/2006/relationships/tags" Target="../tags/tag2205.xml"/><Relationship Id="rId15" Type="http://schemas.openxmlformats.org/officeDocument/2006/relationships/tags" Target="../tags/tag2214.xml"/><Relationship Id="rId23" Type="http://schemas.openxmlformats.org/officeDocument/2006/relationships/tags" Target="../tags/tag2222.xml"/><Relationship Id="rId28" Type="http://schemas.openxmlformats.org/officeDocument/2006/relationships/tags" Target="../tags/tag2227.xml"/><Relationship Id="rId36" Type="http://schemas.openxmlformats.org/officeDocument/2006/relationships/tags" Target="../tags/tag2235.xml"/><Relationship Id="rId49" Type="http://schemas.openxmlformats.org/officeDocument/2006/relationships/tags" Target="../tags/tag2248.xml"/><Relationship Id="rId57" Type="http://schemas.openxmlformats.org/officeDocument/2006/relationships/slide" Target="slide8.xml"/><Relationship Id="rId10" Type="http://schemas.openxmlformats.org/officeDocument/2006/relationships/tags" Target="../tags/tag2209.xml"/><Relationship Id="rId31" Type="http://schemas.openxmlformats.org/officeDocument/2006/relationships/tags" Target="../tags/tag2230.xml"/><Relationship Id="rId44" Type="http://schemas.openxmlformats.org/officeDocument/2006/relationships/tags" Target="../tags/tag2243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2203.xml"/><Relationship Id="rId9" Type="http://schemas.openxmlformats.org/officeDocument/2006/relationships/tags" Target="../tags/tag2208.xml"/><Relationship Id="rId13" Type="http://schemas.openxmlformats.org/officeDocument/2006/relationships/tags" Target="../tags/tag2212.xml"/><Relationship Id="rId18" Type="http://schemas.openxmlformats.org/officeDocument/2006/relationships/tags" Target="../tags/tag2217.xml"/><Relationship Id="rId39" Type="http://schemas.openxmlformats.org/officeDocument/2006/relationships/tags" Target="../tags/tag2238.xml"/><Relationship Id="rId34" Type="http://schemas.openxmlformats.org/officeDocument/2006/relationships/tags" Target="../tags/tag2233.xml"/><Relationship Id="rId50" Type="http://schemas.openxmlformats.org/officeDocument/2006/relationships/tags" Target="../tags/tag2249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2206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2201.xml"/><Relationship Id="rId29" Type="http://schemas.openxmlformats.org/officeDocument/2006/relationships/tags" Target="../tags/tag2228.xml"/><Relationship Id="rId24" Type="http://schemas.openxmlformats.org/officeDocument/2006/relationships/tags" Target="../tags/tag2223.xml"/><Relationship Id="rId40" Type="http://schemas.openxmlformats.org/officeDocument/2006/relationships/tags" Target="../tags/tag2239.xml"/><Relationship Id="rId45" Type="http://schemas.openxmlformats.org/officeDocument/2006/relationships/tags" Target="../tags/tag2244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2218.xml"/><Relationship Id="rId14" Type="http://schemas.openxmlformats.org/officeDocument/2006/relationships/tags" Target="../tags/tag2213.xml"/><Relationship Id="rId30" Type="http://schemas.openxmlformats.org/officeDocument/2006/relationships/tags" Target="../tags/tag2229.xml"/><Relationship Id="rId35" Type="http://schemas.openxmlformats.org/officeDocument/2006/relationships/tags" Target="../tags/tag2234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2207.xml"/><Relationship Id="rId51" Type="http://schemas.openxmlformats.org/officeDocument/2006/relationships/tags" Target="../tags/tag2250.xml"/><Relationship Id="rId72" Type="http://schemas.openxmlformats.org/officeDocument/2006/relationships/slide" Target="slide25.xml"/><Relationship Id="rId93" Type="http://schemas.openxmlformats.org/officeDocument/2006/relationships/slide" Target="slide48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tags" Target="../tags/tag2276.xml"/><Relationship Id="rId21" Type="http://schemas.openxmlformats.org/officeDocument/2006/relationships/tags" Target="../tags/tag2271.xml"/><Relationship Id="rId42" Type="http://schemas.openxmlformats.org/officeDocument/2006/relationships/tags" Target="../tags/tag2292.xml"/><Relationship Id="rId47" Type="http://schemas.openxmlformats.org/officeDocument/2006/relationships/tags" Target="../tags/tag2297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2266.xml"/><Relationship Id="rId11" Type="http://schemas.openxmlformats.org/officeDocument/2006/relationships/tags" Target="../tags/tag2261.xml"/><Relationship Id="rId32" Type="http://schemas.openxmlformats.org/officeDocument/2006/relationships/tags" Target="../tags/tag2282.xml"/><Relationship Id="rId37" Type="http://schemas.openxmlformats.org/officeDocument/2006/relationships/tags" Target="../tags/tag2287.xml"/><Relationship Id="rId53" Type="http://schemas.openxmlformats.org/officeDocument/2006/relationships/hyperlink" Target="adamwilson.us/RDataScience" TargetMode="Externa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2255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2272.xml"/><Relationship Id="rId27" Type="http://schemas.openxmlformats.org/officeDocument/2006/relationships/tags" Target="../tags/tag2277.xml"/><Relationship Id="rId43" Type="http://schemas.openxmlformats.org/officeDocument/2006/relationships/tags" Target="../tags/tag2293.xml"/><Relationship Id="rId48" Type="http://schemas.openxmlformats.org/officeDocument/2006/relationships/tags" Target="../tags/tag2298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2253.xml"/><Relationship Id="rId12" Type="http://schemas.openxmlformats.org/officeDocument/2006/relationships/tags" Target="../tags/tag2262.xml"/><Relationship Id="rId17" Type="http://schemas.openxmlformats.org/officeDocument/2006/relationships/tags" Target="../tags/tag2267.xml"/><Relationship Id="rId25" Type="http://schemas.openxmlformats.org/officeDocument/2006/relationships/tags" Target="../tags/tag2275.xml"/><Relationship Id="rId33" Type="http://schemas.openxmlformats.org/officeDocument/2006/relationships/tags" Target="../tags/tag2283.xml"/><Relationship Id="rId38" Type="http://schemas.openxmlformats.org/officeDocument/2006/relationships/tags" Target="../tags/tag2288.xml"/><Relationship Id="rId46" Type="http://schemas.openxmlformats.org/officeDocument/2006/relationships/tags" Target="../tags/tag2296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2270.xml"/><Relationship Id="rId41" Type="http://schemas.openxmlformats.org/officeDocument/2006/relationships/tags" Target="../tags/tag2291.xml"/><Relationship Id="rId54" Type="http://schemas.openxmlformats.org/officeDocument/2006/relationships/hyperlink" Target="https://www.rstudio.com/" TargetMode="External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2251.xml"/><Relationship Id="rId6" Type="http://schemas.openxmlformats.org/officeDocument/2006/relationships/tags" Target="../tags/tag2256.xml"/><Relationship Id="rId15" Type="http://schemas.openxmlformats.org/officeDocument/2006/relationships/tags" Target="../tags/tag2265.xml"/><Relationship Id="rId23" Type="http://schemas.openxmlformats.org/officeDocument/2006/relationships/tags" Target="../tags/tag2273.xml"/><Relationship Id="rId28" Type="http://schemas.openxmlformats.org/officeDocument/2006/relationships/tags" Target="../tags/tag2278.xml"/><Relationship Id="rId36" Type="http://schemas.openxmlformats.org/officeDocument/2006/relationships/tags" Target="../tags/tag2286.xml"/><Relationship Id="rId49" Type="http://schemas.openxmlformats.org/officeDocument/2006/relationships/tags" Target="../tags/tag2299.xml"/><Relationship Id="rId57" Type="http://schemas.openxmlformats.org/officeDocument/2006/relationships/slide" Target="slide8.xml"/><Relationship Id="rId10" Type="http://schemas.openxmlformats.org/officeDocument/2006/relationships/tags" Target="../tags/tag2260.xml"/><Relationship Id="rId31" Type="http://schemas.openxmlformats.org/officeDocument/2006/relationships/tags" Target="../tags/tag2281.xml"/><Relationship Id="rId44" Type="http://schemas.openxmlformats.org/officeDocument/2006/relationships/tags" Target="../tags/tag2294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2254.xml"/><Relationship Id="rId9" Type="http://schemas.openxmlformats.org/officeDocument/2006/relationships/tags" Target="../tags/tag2259.xml"/><Relationship Id="rId13" Type="http://schemas.openxmlformats.org/officeDocument/2006/relationships/tags" Target="../tags/tag2263.xml"/><Relationship Id="rId18" Type="http://schemas.openxmlformats.org/officeDocument/2006/relationships/tags" Target="../tags/tag2268.xml"/><Relationship Id="rId39" Type="http://schemas.openxmlformats.org/officeDocument/2006/relationships/tags" Target="../tags/tag2289.xml"/><Relationship Id="rId34" Type="http://schemas.openxmlformats.org/officeDocument/2006/relationships/tags" Target="../tags/tag2284.xml"/><Relationship Id="rId50" Type="http://schemas.openxmlformats.org/officeDocument/2006/relationships/tags" Target="../tags/tag2300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2257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2252.xml"/><Relationship Id="rId29" Type="http://schemas.openxmlformats.org/officeDocument/2006/relationships/tags" Target="../tags/tag2279.xml"/><Relationship Id="rId24" Type="http://schemas.openxmlformats.org/officeDocument/2006/relationships/tags" Target="../tags/tag2274.xml"/><Relationship Id="rId40" Type="http://schemas.openxmlformats.org/officeDocument/2006/relationships/tags" Target="../tags/tag2290.xml"/><Relationship Id="rId45" Type="http://schemas.openxmlformats.org/officeDocument/2006/relationships/tags" Target="../tags/tag2295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2269.xml"/><Relationship Id="rId14" Type="http://schemas.openxmlformats.org/officeDocument/2006/relationships/tags" Target="../tags/tag2264.xml"/><Relationship Id="rId30" Type="http://schemas.openxmlformats.org/officeDocument/2006/relationships/tags" Target="../tags/tag2280.xml"/><Relationship Id="rId35" Type="http://schemas.openxmlformats.org/officeDocument/2006/relationships/tags" Target="../tags/tag2285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2258.xml"/><Relationship Id="rId51" Type="http://schemas.openxmlformats.org/officeDocument/2006/relationships/tags" Target="../tags/tag2301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tags" Target="../tags/tag2327.xml"/><Relationship Id="rId21" Type="http://schemas.openxmlformats.org/officeDocument/2006/relationships/tags" Target="../tags/tag2322.xml"/><Relationship Id="rId42" Type="http://schemas.openxmlformats.org/officeDocument/2006/relationships/tags" Target="../tags/tag2343.xml"/><Relationship Id="rId47" Type="http://schemas.openxmlformats.org/officeDocument/2006/relationships/tags" Target="../tags/tag2348.xml"/><Relationship Id="rId63" Type="http://schemas.openxmlformats.org/officeDocument/2006/relationships/slide" Target="slide19.xml"/><Relationship Id="rId68" Type="http://schemas.openxmlformats.org/officeDocument/2006/relationships/slide" Target="slide30.xml"/><Relationship Id="rId84" Type="http://schemas.openxmlformats.org/officeDocument/2006/relationships/slide" Target="slide18.xml"/><Relationship Id="rId89" Type="http://schemas.openxmlformats.org/officeDocument/2006/relationships/slide" Target="slide31.xml"/><Relationship Id="rId16" Type="http://schemas.openxmlformats.org/officeDocument/2006/relationships/tags" Target="../tags/tag2317.xml"/><Relationship Id="rId11" Type="http://schemas.openxmlformats.org/officeDocument/2006/relationships/tags" Target="../tags/tag2312.xml"/><Relationship Id="rId32" Type="http://schemas.openxmlformats.org/officeDocument/2006/relationships/tags" Target="../tags/tag2333.xml"/><Relationship Id="rId37" Type="http://schemas.openxmlformats.org/officeDocument/2006/relationships/tags" Target="../tags/tag2338.xml"/><Relationship Id="rId53" Type="http://schemas.openxmlformats.org/officeDocument/2006/relationships/hyperlink" Target="https://cran.revolutionanalytics.com/" TargetMode="External"/><Relationship Id="rId58" Type="http://schemas.openxmlformats.org/officeDocument/2006/relationships/slide" Target="slide10.xml"/><Relationship Id="rId74" Type="http://schemas.openxmlformats.org/officeDocument/2006/relationships/slide" Target="slide42.xml"/><Relationship Id="rId79" Type="http://schemas.openxmlformats.org/officeDocument/2006/relationships/slide" Target="slide4.xml"/><Relationship Id="rId5" Type="http://schemas.openxmlformats.org/officeDocument/2006/relationships/tags" Target="../tags/tag2306.xml"/><Relationship Id="rId90" Type="http://schemas.openxmlformats.org/officeDocument/2006/relationships/slide" Target="slide33.xml"/><Relationship Id="rId95" Type="http://schemas.openxmlformats.org/officeDocument/2006/relationships/slide" Target="slide44.xml"/><Relationship Id="rId22" Type="http://schemas.openxmlformats.org/officeDocument/2006/relationships/tags" Target="../tags/tag2323.xml"/><Relationship Id="rId27" Type="http://schemas.openxmlformats.org/officeDocument/2006/relationships/tags" Target="../tags/tag2328.xml"/><Relationship Id="rId43" Type="http://schemas.openxmlformats.org/officeDocument/2006/relationships/tags" Target="../tags/tag2344.xml"/><Relationship Id="rId48" Type="http://schemas.openxmlformats.org/officeDocument/2006/relationships/tags" Target="../tags/tag2349.xml"/><Relationship Id="rId64" Type="http://schemas.openxmlformats.org/officeDocument/2006/relationships/slide" Target="slide21.xml"/><Relationship Id="rId69" Type="http://schemas.openxmlformats.org/officeDocument/2006/relationships/slide" Target="slide32.xml"/><Relationship Id="rId80" Type="http://schemas.openxmlformats.org/officeDocument/2006/relationships/slide" Target="slide7.xml"/><Relationship Id="rId85" Type="http://schemas.openxmlformats.org/officeDocument/2006/relationships/slide" Target="slide20.xml"/><Relationship Id="rId3" Type="http://schemas.openxmlformats.org/officeDocument/2006/relationships/tags" Target="../tags/tag2304.xml"/><Relationship Id="rId12" Type="http://schemas.openxmlformats.org/officeDocument/2006/relationships/tags" Target="../tags/tag2313.xml"/><Relationship Id="rId17" Type="http://schemas.openxmlformats.org/officeDocument/2006/relationships/tags" Target="../tags/tag2318.xml"/><Relationship Id="rId25" Type="http://schemas.openxmlformats.org/officeDocument/2006/relationships/tags" Target="../tags/tag2326.xml"/><Relationship Id="rId33" Type="http://schemas.openxmlformats.org/officeDocument/2006/relationships/tags" Target="../tags/tag2334.xml"/><Relationship Id="rId38" Type="http://schemas.openxmlformats.org/officeDocument/2006/relationships/tags" Target="../tags/tag2339.xml"/><Relationship Id="rId46" Type="http://schemas.openxmlformats.org/officeDocument/2006/relationships/tags" Target="../tags/tag2347.xml"/><Relationship Id="rId59" Type="http://schemas.openxmlformats.org/officeDocument/2006/relationships/slide" Target="slide12.xml"/><Relationship Id="rId67" Type="http://schemas.openxmlformats.org/officeDocument/2006/relationships/slide" Target="slide29.xml"/><Relationship Id="rId20" Type="http://schemas.openxmlformats.org/officeDocument/2006/relationships/tags" Target="../tags/tag2321.xml"/><Relationship Id="rId41" Type="http://schemas.openxmlformats.org/officeDocument/2006/relationships/tags" Target="../tags/tag2342.xml"/><Relationship Id="rId54" Type="http://schemas.openxmlformats.org/officeDocument/2006/relationships/hyperlink" Target="https://www.rstudio.com/" TargetMode="External"/><Relationship Id="rId62" Type="http://schemas.openxmlformats.org/officeDocument/2006/relationships/slide" Target="slide17.xml"/><Relationship Id="rId70" Type="http://schemas.openxmlformats.org/officeDocument/2006/relationships/slide" Target="slide34.xml"/><Relationship Id="rId75" Type="http://schemas.openxmlformats.org/officeDocument/2006/relationships/slide" Target="slide45.xml"/><Relationship Id="rId83" Type="http://schemas.openxmlformats.org/officeDocument/2006/relationships/slide" Target="slide13.xml"/><Relationship Id="rId88" Type="http://schemas.openxmlformats.org/officeDocument/2006/relationships/slide" Target="slide28.xml"/><Relationship Id="rId91" Type="http://schemas.openxmlformats.org/officeDocument/2006/relationships/slide" Target="slide35.xml"/><Relationship Id="rId96" Type="http://schemas.openxmlformats.org/officeDocument/2006/relationships/slide" Target="slide46.xml"/><Relationship Id="rId1" Type="http://schemas.openxmlformats.org/officeDocument/2006/relationships/tags" Target="../tags/tag2302.xml"/><Relationship Id="rId6" Type="http://schemas.openxmlformats.org/officeDocument/2006/relationships/tags" Target="../tags/tag2307.xml"/><Relationship Id="rId15" Type="http://schemas.openxmlformats.org/officeDocument/2006/relationships/tags" Target="../tags/tag2316.xml"/><Relationship Id="rId23" Type="http://schemas.openxmlformats.org/officeDocument/2006/relationships/tags" Target="../tags/tag2324.xml"/><Relationship Id="rId28" Type="http://schemas.openxmlformats.org/officeDocument/2006/relationships/tags" Target="../tags/tag2329.xml"/><Relationship Id="rId36" Type="http://schemas.openxmlformats.org/officeDocument/2006/relationships/tags" Target="../tags/tag2337.xml"/><Relationship Id="rId49" Type="http://schemas.openxmlformats.org/officeDocument/2006/relationships/tags" Target="../tags/tag2350.xml"/><Relationship Id="rId57" Type="http://schemas.openxmlformats.org/officeDocument/2006/relationships/slide" Target="slide8.xml"/><Relationship Id="rId10" Type="http://schemas.openxmlformats.org/officeDocument/2006/relationships/tags" Target="../tags/tag2311.xml"/><Relationship Id="rId31" Type="http://schemas.openxmlformats.org/officeDocument/2006/relationships/tags" Target="../tags/tag2332.xml"/><Relationship Id="rId44" Type="http://schemas.openxmlformats.org/officeDocument/2006/relationships/tags" Target="../tags/tag2345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4.xml"/><Relationship Id="rId65" Type="http://schemas.openxmlformats.org/officeDocument/2006/relationships/slide" Target="slide24.xml"/><Relationship Id="rId73" Type="http://schemas.openxmlformats.org/officeDocument/2006/relationships/slide" Target="slide40.xml"/><Relationship Id="rId78" Type="http://schemas.openxmlformats.org/officeDocument/2006/relationships/slide" Target="slide50.xml"/><Relationship Id="rId81" Type="http://schemas.openxmlformats.org/officeDocument/2006/relationships/slide" Target="slide9.xml"/><Relationship Id="rId86" Type="http://schemas.openxmlformats.org/officeDocument/2006/relationships/slide" Target="slide23.xml"/><Relationship Id="rId94" Type="http://schemas.openxmlformats.org/officeDocument/2006/relationships/slide" Target="slide41.xml"/><Relationship Id="rId99" Type="http://schemas.openxmlformats.org/officeDocument/2006/relationships/slide" Target="slide52.xml"/><Relationship Id="rId4" Type="http://schemas.openxmlformats.org/officeDocument/2006/relationships/tags" Target="../tags/tag2305.xml"/><Relationship Id="rId9" Type="http://schemas.openxmlformats.org/officeDocument/2006/relationships/tags" Target="../tags/tag2310.xml"/><Relationship Id="rId13" Type="http://schemas.openxmlformats.org/officeDocument/2006/relationships/tags" Target="../tags/tag2314.xml"/><Relationship Id="rId18" Type="http://schemas.openxmlformats.org/officeDocument/2006/relationships/tags" Target="../tags/tag2319.xml"/><Relationship Id="rId39" Type="http://schemas.openxmlformats.org/officeDocument/2006/relationships/tags" Target="../tags/tag2340.xml"/><Relationship Id="rId34" Type="http://schemas.openxmlformats.org/officeDocument/2006/relationships/tags" Target="../tags/tag2335.xml"/><Relationship Id="rId50" Type="http://schemas.openxmlformats.org/officeDocument/2006/relationships/tags" Target="../tags/tag2351.xml"/><Relationship Id="rId55" Type="http://schemas.openxmlformats.org/officeDocument/2006/relationships/slide" Target="slide1.xml"/><Relationship Id="rId76" Type="http://schemas.openxmlformats.org/officeDocument/2006/relationships/slide" Target="slide47.xml"/><Relationship Id="rId97" Type="http://schemas.openxmlformats.org/officeDocument/2006/relationships/slide" Target="slide48.xml"/><Relationship Id="rId7" Type="http://schemas.openxmlformats.org/officeDocument/2006/relationships/tags" Target="../tags/tag2308.xml"/><Relationship Id="rId71" Type="http://schemas.openxmlformats.org/officeDocument/2006/relationships/slide" Target="slide36.xml"/><Relationship Id="rId92" Type="http://schemas.openxmlformats.org/officeDocument/2006/relationships/slide" Target="slide37.xml"/><Relationship Id="rId2" Type="http://schemas.openxmlformats.org/officeDocument/2006/relationships/tags" Target="../tags/tag2303.xml"/><Relationship Id="rId29" Type="http://schemas.openxmlformats.org/officeDocument/2006/relationships/tags" Target="../tags/tag2330.xml"/><Relationship Id="rId24" Type="http://schemas.openxmlformats.org/officeDocument/2006/relationships/tags" Target="../tags/tag2325.xml"/><Relationship Id="rId40" Type="http://schemas.openxmlformats.org/officeDocument/2006/relationships/tags" Target="../tags/tag2341.xml"/><Relationship Id="rId45" Type="http://schemas.openxmlformats.org/officeDocument/2006/relationships/tags" Target="../tags/tag2346.xml"/><Relationship Id="rId66" Type="http://schemas.openxmlformats.org/officeDocument/2006/relationships/slide" Target="slide27.xml"/><Relationship Id="rId87" Type="http://schemas.openxmlformats.org/officeDocument/2006/relationships/slide" Target="slide25.xml"/><Relationship Id="rId61" Type="http://schemas.openxmlformats.org/officeDocument/2006/relationships/slide" Target="slide16.xml"/><Relationship Id="rId82" Type="http://schemas.openxmlformats.org/officeDocument/2006/relationships/slide" Target="slide11.xml"/><Relationship Id="rId19" Type="http://schemas.openxmlformats.org/officeDocument/2006/relationships/tags" Target="../tags/tag2320.xml"/><Relationship Id="rId14" Type="http://schemas.openxmlformats.org/officeDocument/2006/relationships/tags" Target="../tags/tag2315.xml"/><Relationship Id="rId30" Type="http://schemas.openxmlformats.org/officeDocument/2006/relationships/tags" Target="../tags/tag2331.xml"/><Relationship Id="rId35" Type="http://schemas.openxmlformats.org/officeDocument/2006/relationships/tags" Target="../tags/tag2336.xml"/><Relationship Id="rId56" Type="http://schemas.openxmlformats.org/officeDocument/2006/relationships/slide" Target="slide6.xml"/><Relationship Id="rId77" Type="http://schemas.openxmlformats.org/officeDocument/2006/relationships/slide" Target="slide49.xml"/><Relationship Id="rId8" Type="http://schemas.openxmlformats.org/officeDocument/2006/relationships/tags" Target="../tags/tag2309.xml"/><Relationship Id="rId51" Type="http://schemas.openxmlformats.org/officeDocument/2006/relationships/tags" Target="../tags/tag2352.xml"/><Relationship Id="rId72" Type="http://schemas.openxmlformats.org/officeDocument/2006/relationships/slide" Target="slide38.xml"/><Relationship Id="rId93" Type="http://schemas.openxmlformats.org/officeDocument/2006/relationships/slide" Target="slide39.xml"/><Relationship Id="rId98" Type="http://schemas.openxmlformats.org/officeDocument/2006/relationships/slide" Target="slide5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182.xml"/><Relationship Id="rId21" Type="http://schemas.openxmlformats.org/officeDocument/2006/relationships/tags" Target="../tags/tag177.xml"/><Relationship Id="rId42" Type="http://schemas.openxmlformats.org/officeDocument/2006/relationships/tags" Target="../tags/tag198.xml"/><Relationship Id="rId47" Type="http://schemas.openxmlformats.org/officeDocument/2006/relationships/tags" Target="../tags/tag203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172.xml"/><Relationship Id="rId11" Type="http://schemas.openxmlformats.org/officeDocument/2006/relationships/tags" Target="../tags/tag167.xml"/><Relationship Id="rId32" Type="http://schemas.openxmlformats.org/officeDocument/2006/relationships/tags" Target="../tags/tag188.xml"/><Relationship Id="rId37" Type="http://schemas.openxmlformats.org/officeDocument/2006/relationships/tags" Target="../tags/tag193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161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178.xml"/><Relationship Id="rId27" Type="http://schemas.openxmlformats.org/officeDocument/2006/relationships/tags" Target="../tags/tag183.xml"/><Relationship Id="rId43" Type="http://schemas.openxmlformats.org/officeDocument/2006/relationships/tags" Target="../tags/tag199.xml"/><Relationship Id="rId48" Type="http://schemas.openxmlformats.org/officeDocument/2006/relationships/tags" Target="../tags/tag204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159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5" Type="http://schemas.openxmlformats.org/officeDocument/2006/relationships/tags" Target="../tags/tag181.xml"/><Relationship Id="rId33" Type="http://schemas.openxmlformats.org/officeDocument/2006/relationships/tags" Target="../tags/tag189.xml"/><Relationship Id="rId38" Type="http://schemas.openxmlformats.org/officeDocument/2006/relationships/tags" Target="../tags/tag194.xml"/><Relationship Id="rId46" Type="http://schemas.openxmlformats.org/officeDocument/2006/relationships/tags" Target="../tags/tag202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176.xml"/><Relationship Id="rId41" Type="http://schemas.openxmlformats.org/officeDocument/2006/relationships/tags" Target="../tags/tag197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5" Type="http://schemas.openxmlformats.org/officeDocument/2006/relationships/tags" Target="../tags/tag171.xml"/><Relationship Id="rId23" Type="http://schemas.openxmlformats.org/officeDocument/2006/relationships/tags" Target="../tags/tag179.xml"/><Relationship Id="rId28" Type="http://schemas.openxmlformats.org/officeDocument/2006/relationships/tags" Target="../tags/tag184.xml"/><Relationship Id="rId36" Type="http://schemas.openxmlformats.org/officeDocument/2006/relationships/tags" Target="../tags/tag192.xml"/><Relationship Id="rId49" Type="http://schemas.openxmlformats.org/officeDocument/2006/relationships/tags" Target="../tags/tag205.xml"/><Relationship Id="rId57" Type="http://schemas.openxmlformats.org/officeDocument/2006/relationships/slide" Target="slide8.xml"/><Relationship Id="rId10" Type="http://schemas.openxmlformats.org/officeDocument/2006/relationships/tags" Target="../tags/tag166.xml"/><Relationship Id="rId31" Type="http://schemas.openxmlformats.org/officeDocument/2006/relationships/tags" Target="../tags/tag187.xml"/><Relationship Id="rId44" Type="http://schemas.openxmlformats.org/officeDocument/2006/relationships/tags" Target="../tags/tag200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39" Type="http://schemas.openxmlformats.org/officeDocument/2006/relationships/tags" Target="../tags/tag195.xml"/><Relationship Id="rId34" Type="http://schemas.openxmlformats.org/officeDocument/2006/relationships/tags" Target="../tags/tag190.xml"/><Relationship Id="rId50" Type="http://schemas.openxmlformats.org/officeDocument/2006/relationships/tags" Target="../tags/tag206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163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158.xml"/><Relationship Id="rId29" Type="http://schemas.openxmlformats.org/officeDocument/2006/relationships/tags" Target="../tags/tag185.xml"/><Relationship Id="rId24" Type="http://schemas.openxmlformats.org/officeDocument/2006/relationships/tags" Target="../tags/tag180.xml"/><Relationship Id="rId40" Type="http://schemas.openxmlformats.org/officeDocument/2006/relationships/tags" Target="../tags/tag196.xml"/><Relationship Id="rId45" Type="http://schemas.openxmlformats.org/officeDocument/2006/relationships/tags" Target="../tags/tag201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175.xml"/><Relationship Id="rId14" Type="http://schemas.openxmlformats.org/officeDocument/2006/relationships/tags" Target="../tags/tag170.xml"/><Relationship Id="rId30" Type="http://schemas.openxmlformats.org/officeDocument/2006/relationships/tags" Target="../tags/tag186.xml"/><Relationship Id="rId35" Type="http://schemas.openxmlformats.org/officeDocument/2006/relationships/tags" Target="../tags/tag191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164.xml"/><Relationship Id="rId51" Type="http://schemas.openxmlformats.org/officeDocument/2006/relationships/tags" Target="../tags/tag207.xml"/><Relationship Id="rId72" Type="http://schemas.openxmlformats.org/officeDocument/2006/relationships/slide" Target="slide25.xml"/><Relationship Id="rId93" Type="http://schemas.openxmlformats.org/officeDocument/2006/relationships/slide" Target="slide48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33.xml"/><Relationship Id="rId21" Type="http://schemas.openxmlformats.org/officeDocument/2006/relationships/tags" Target="../tags/tag228.xml"/><Relationship Id="rId42" Type="http://schemas.openxmlformats.org/officeDocument/2006/relationships/tags" Target="../tags/tag249.xml"/><Relationship Id="rId47" Type="http://schemas.openxmlformats.org/officeDocument/2006/relationships/tags" Target="../tags/tag254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223.xml"/><Relationship Id="rId11" Type="http://schemas.openxmlformats.org/officeDocument/2006/relationships/tags" Target="../tags/tag218.xml"/><Relationship Id="rId32" Type="http://schemas.openxmlformats.org/officeDocument/2006/relationships/tags" Target="../tags/tag239.xml"/><Relationship Id="rId37" Type="http://schemas.openxmlformats.org/officeDocument/2006/relationships/tags" Target="../tags/tag244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212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229.xml"/><Relationship Id="rId27" Type="http://schemas.openxmlformats.org/officeDocument/2006/relationships/tags" Target="../tags/tag234.xml"/><Relationship Id="rId43" Type="http://schemas.openxmlformats.org/officeDocument/2006/relationships/tags" Target="../tags/tag250.xml"/><Relationship Id="rId48" Type="http://schemas.openxmlformats.org/officeDocument/2006/relationships/tags" Target="../tags/tag255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210.xml"/><Relationship Id="rId12" Type="http://schemas.openxmlformats.org/officeDocument/2006/relationships/tags" Target="../tags/tag219.xml"/><Relationship Id="rId17" Type="http://schemas.openxmlformats.org/officeDocument/2006/relationships/tags" Target="../tags/tag224.xml"/><Relationship Id="rId25" Type="http://schemas.openxmlformats.org/officeDocument/2006/relationships/tags" Target="../tags/tag232.xml"/><Relationship Id="rId33" Type="http://schemas.openxmlformats.org/officeDocument/2006/relationships/tags" Target="../tags/tag240.xml"/><Relationship Id="rId38" Type="http://schemas.openxmlformats.org/officeDocument/2006/relationships/tags" Target="../tags/tag245.xml"/><Relationship Id="rId46" Type="http://schemas.openxmlformats.org/officeDocument/2006/relationships/tags" Target="../tags/tag253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227.xml"/><Relationship Id="rId41" Type="http://schemas.openxmlformats.org/officeDocument/2006/relationships/tags" Target="../tags/tag248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5" Type="http://schemas.openxmlformats.org/officeDocument/2006/relationships/tags" Target="../tags/tag222.xml"/><Relationship Id="rId23" Type="http://schemas.openxmlformats.org/officeDocument/2006/relationships/tags" Target="../tags/tag230.xml"/><Relationship Id="rId28" Type="http://schemas.openxmlformats.org/officeDocument/2006/relationships/tags" Target="../tags/tag235.xml"/><Relationship Id="rId36" Type="http://schemas.openxmlformats.org/officeDocument/2006/relationships/tags" Target="../tags/tag243.xml"/><Relationship Id="rId49" Type="http://schemas.openxmlformats.org/officeDocument/2006/relationships/tags" Target="../tags/tag256.xml"/><Relationship Id="rId57" Type="http://schemas.openxmlformats.org/officeDocument/2006/relationships/slide" Target="slide8.xml"/><Relationship Id="rId10" Type="http://schemas.openxmlformats.org/officeDocument/2006/relationships/tags" Target="../tags/tag217.xml"/><Relationship Id="rId31" Type="http://schemas.openxmlformats.org/officeDocument/2006/relationships/tags" Target="../tags/tag238.xml"/><Relationship Id="rId44" Type="http://schemas.openxmlformats.org/officeDocument/2006/relationships/tags" Target="../tags/tag251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3" Type="http://schemas.openxmlformats.org/officeDocument/2006/relationships/tags" Target="../tags/tag220.xml"/><Relationship Id="rId18" Type="http://schemas.openxmlformats.org/officeDocument/2006/relationships/tags" Target="../tags/tag225.xml"/><Relationship Id="rId39" Type="http://schemas.openxmlformats.org/officeDocument/2006/relationships/tags" Target="../tags/tag246.xml"/><Relationship Id="rId34" Type="http://schemas.openxmlformats.org/officeDocument/2006/relationships/tags" Target="../tags/tag241.xml"/><Relationship Id="rId50" Type="http://schemas.openxmlformats.org/officeDocument/2006/relationships/tags" Target="../tags/tag257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214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209.xml"/><Relationship Id="rId29" Type="http://schemas.openxmlformats.org/officeDocument/2006/relationships/tags" Target="../tags/tag236.xml"/><Relationship Id="rId24" Type="http://schemas.openxmlformats.org/officeDocument/2006/relationships/tags" Target="../tags/tag231.xml"/><Relationship Id="rId40" Type="http://schemas.openxmlformats.org/officeDocument/2006/relationships/tags" Target="../tags/tag247.xml"/><Relationship Id="rId45" Type="http://schemas.openxmlformats.org/officeDocument/2006/relationships/tags" Target="../tags/tag252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226.xml"/><Relationship Id="rId14" Type="http://schemas.openxmlformats.org/officeDocument/2006/relationships/tags" Target="../tags/tag221.xml"/><Relationship Id="rId30" Type="http://schemas.openxmlformats.org/officeDocument/2006/relationships/tags" Target="../tags/tag237.xml"/><Relationship Id="rId35" Type="http://schemas.openxmlformats.org/officeDocument/2006/relationships/tags" Target="../tags/tag242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215.xml"/><Relationship Id="rId51" Type="http://schemas.openxmlformats.org/officeDocument/2006/relationships/tags" Target="../tags/tag258.xml"/><Relationship Id="rId72" Type="http://schemas.openxmlformats.org/officeDocument/2006/relationships/slide" Target="slide25.xml"/><Relationship Id="rId93" Type="http://schemas.openxmlformats.org/officeDocument/2006/relationships/slide" Target="slide48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84.xml"/><Relationship Id="rId21" Type="http://schemas.openxmlformats.org/officeDocument/2006/relationships/tags" Target="../tags/tag279.xml"/><Relationship Id="rId42" Type="http://schemas.openxmlformats.org/officeDocument/2006/relationships/tags" Target="../tags/tag300.xml"/><Relationship Id="rId47" Type="http://schemas.openxmlformats.org/officeDocument/2006/relationships/tags" Target="../tags/tag305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8.xml"/><Relationship Id="rId89" Type="http://schemas.openxmlformats.org/officeDocument/2006/relationships/slide" Target="slide44.xml"/><Relationship Id="rId16" Type="http://schemas.openxmlformats.org/officeDocument/2006/relationships/tags" Target="../tags/tag274.xml"/><Relationship Id="rId11" Type="http://schemas.openxmlformats.org/officeDocument/2006/relationships/tags" Target="../tags/tag269.xml"/><Relationship Id="rId32" Type="http://schemas.openxmlformats.org/officeDocument/2006/relationships/tags" Target="../tags/tag290.xml"/><Relationship Id="rId37" Type="http://schemas.openxmlformats.org/officeDocument/2006/relationships/tags" Target="../tags/tag295.xml"/><Relationship Id="rId53" Type="http://schemas.openxmlformats.org/officeDocument/2006/relationships/slide" Target="slide1.xml"/><Relationship Id="rId58" Type="http://schemas.openxmlformats.org/officeDocument/2006/relationships/slide" Target="slide9.xml"/><Relationship Id="rId74" Type="http://schemas.openxmlformats.org/officeDocument/2006/relationships/slide" Target="slide28.xml"/><Relationship Id="rId79" Type="http://schemas.openxmlformats.org/officeDocument/2006/relationships/slide" Target="slide33.xml"/><Relationship Id="rId5" Type="http://schemas.openxmlformats.org/officeDocument/2006/relationships/tags" Target="../tags/tag263.xml"/><Relationship Id="rId90" Type="http://schemas.openxmlformats.org/officeDocument/2006/relationships/slide" Target="slide45.xml"/><Relationship Id="rId95" Type="http://schemas.openxmlformats.org/officeDocument/2006/relationships/slide" Target="slide50.xml"/><Relationship Id="rId22" Type="http://schemas.openxmlformats.org/officeDocument/2006/relationships/tags" Target="../tags/tag280.xml"/><Relationship Id="rId27" Type="http://schemas.openxmlformats.org/officeDocument/2006/relationships/tags" Target="../tags/tag285.xml"/><Relationship Id="rId43" Type="http://schemas.openxmlformats.org/officeDocument/2006/relationships/tags" Target="../tags/tag301.xml"/><Relationship Id="rId48" Type="http://schemas.openxmlformats.org/officeDocument/2006/relationships/tags" Target="../tags/tag306.xml"/><Relationship Id="rId64" Type="http://schemas.openxmlformats.org/officeDocument/2006/relationships/slide" Target="slide16.xml"/><Relationship Id="rId69" Type="http://schemas.openxmlformats.org/officeDocument/2006/relationships/slide" Target="slide21.xml"/><Relationship Id="rId80" Type="http://schemas.openxmlformats.org/officeDocument/2006/relationships/slide" Target="slide34.xml"/><Relationship Id="rId85" Type="http://schemas.openxmlformats.org/officeDocument/2006/relationships/slide" Target="slide39.xml"/><Relationship Id="rId3" Type="http://schemas.openxmlformats.org/officeDocument/2006/relationships/tags" Target="../tags/tag261.xml"/><Relationship Id="rId12" Type="http://schemas.openxmlformats.org/officeDocument/2006/relationships/tags" Target="../tags/tag270.xml"/><Relationship Id="rId17" Type="http://schemas.openxmlformats.org/officeDocument/2006/relationships/tags" Target="../tags/tag275.xml"/><Relationship Id="rId25" Type="http://schemas.openxmlformats.org/officeDocument/2006/relationships/tags" Target="../tags/tag283.xml"/><Relationship Id="rId33" Type="http://schemas.openxmlformats.org/officeDocument/2006/relationships/tags" Target="../tags/tag291.xml"/><Relationship Id="rId38" Type="http://schemas.openxmlformats.org/officeDocument/2006/relationships/tags" Target="../tags/tag296.xml"/><Relationship Id="rId46" Type="http://schemas.openxmlformats.org/officeDocument/2006/relationships/tags" Target="../tags/tag304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278.xml"/><Relationship Id="rId41" Type="http://schemas.openxmlformats.org/officeDocument/2006/relationships/tags" Target="../tags/tag299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2.xml"/><Relationship Id="rId91" Type="http://schemas.openxmlformats.org/officeDocument/2006/relationships/slide" Target="slide46.xml"/><Relationship Id="rId96" Type="http://schemas.openxmlformats.org/officeDocument/2006/relationships/slide" Target="slide51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5" Type="http://schemas.openxmlformats.org/officeDocument/2006/relationships/tags" Target="../tags/tag273.xml"/><Relationship Id="rId23" Type="http://schemas.openxmlformats.org/officeDocument/2006/relationships/tags" Target="../tags/tag281.xml"/><Relationship Id="rId28" Type="http://schemas.openxmlformats.org/officeDocument/2006/relationships/tags" Target="../tags/tag286.xml"/><Relationship Id="rId36" Type="http://schemas.openxmlformats.org/officeDocument/2006/relationships/tags" Target="../tags/tag294.xml"/><Relationship Id="rId49" Type="http://schemas.openxmlformats.org/officeDocument/2006/relationships/tags" Target="../tags/tag307.xml"/><Relationship Id="rId57" Type="http://schemas.openxmlformats.org/officeDocument/2006/relationships/slide" Target="slide8.xml"/><Relationship Id="rId10" Type="http://schemas.openxmlformats.org/officeDocument/2006/relationships/tags" Target="../tags/tag268.xml"/><Relationship Id="rId31" Type="http://schemas.openxmlformats.org/officeDocument/2006/relationships/tags" Target="../tags/tag289.xml"/><Relationship Id="rId44" Type="http://schemas.openxmlformats.org/officeDocument/2006/relationships/tags" Target="../tags/tag302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7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0.xml"/><Relationship Id="rId94" Type="http://schemas.openxmlformats.org/officeDocument/2006/relationships/slide" Target="slide49.xml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3" Type="http://schemas.openxmlformats.org/officeDocument/2006/relationships/tags" Target="../tags/tag271.xml"/><Relationship Id="rId18" Type="http://schemas.openxmlformats.org/officeDocument/2006/relationships/tags" Target="../tags/tag276.xml"/><Relationship Id="rId39" Type="http://schemas.openxmlformats.org/officeDocument/2006/relationships/tags" Target="../tags/tag297.xml"/><Relationship Id="rId34" Type="http://schemas.openxmlformats.org/officeDocument/2006/relationships/tags" Target="../tags/tag292.xml"/><Relationship Id="rId50" Type="http://schemas.openxmlformats.org/officeDocument/2006/relationships/tags" Target="../tags/tag308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97" Type="http://schemas.openxmlformats.org/officeDocument/2006/relationships/slide" Target="slide52.xml"/><Relationship Id="rId7" Type="http://schemas.openxmlformats.org/officeDocument/2006/relationships/tags" Target="../tags/tag265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260.xml"/><Relationship Id="rId29" Type="http://schemas.openxmlformats.org/officeDocument/2006/relationships/tags" Target="../tags/tag287.xml"/><Relationship Id="rId24" Type="http://schemas.openxmlformats.org/officeDocument/2006/relationships/tags" Target="../tags/tag282.xml"/><Relationship Id="rId40" Type="http://schemas.openxmlformats.org/officeDocument/2006/relationships/tags" Target="../tags/tag298.xml"/><Relationship Id="rId45" Type="http://schemas.openxmlformats.org/officeDocument/2006/relationships/tags" Target="../tags/tag303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6.xml"/><Relationship Id="rId19" Type="http://schemas.openxmlformats.org/officeDocument/2006/relationships/tags" Target="../tags/tag277.xml"/><Relationship Id="rId14" Type="http://schemas.openxmlformats.org/officeDocument/2006/relationships/tags" Target="../tags/tag272.xml"/><Relationship Id="rId30" Type="http://schemas.openxmlformats.org/officeDocument/2006/relationships/tags" Target="../tags/tag288.xml"/><Relationship Id="rId35" Type="http://schemas.openxmlformats.org/officeDocument/2006/relationships/tags" Target="../tags/tag293.xml"/><Relationship Id="rId56" Type="http://schemas.openxmlformats.org/officeDocument/2006/relationships/slide" Target="slide7.xml"/><Relationship Id="rId77" Type="http://schemas.openxmlformats.org/officeDocument/2006/relationships/slide" Target="slide31.xml"/><Relationship Id="rId8" Type="http://schemas.openxmlformats.org/officeDocument/2006/relationships/tags" Target="../tags/tag266.xml"/><Relationship Id="rId51" Type="http://schemas.openxmlformats.org/officeDocument/2006/relationships/tags" Target="../tags/tag309.xml"/><Relationship Id="rId72" Type="http://schemas.openxmlformats.org/officeDocument/2006/relationships/slide" Target="slide25.xml"/><Relationship Id="rId93" Type="http://schemas.openxmlformats.org/officeDocument/2006/relationships/slide" Target="slide48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335.xml"/><Relationship Id="rId21" Type="http://schemas.openxmlformats.org/officeDocument/2006/relationships/tags" Target="../tags/tag330.xml"/><Relationship Id="rId42" Type="http://schemas.openxmlformats.org/officeDocument/2006/relationships/tags" Target="../tags/tag351.xml"/><Relationship Id="rId47" Type="http://schemas.openxmlformats.org/officeDocument/2006/relationships/tags" Target="../tags/tag356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7.xml"/><Relationship Id="rId89" Type="http://schemas.openxmlformats.org/officeDocument/2006/relationships/slide" Target="slide42.xml"/><Relationship Id="rId16" Type="http://schemas.openxmlformats.org/officeDocument/2006/relationships/tags" Target="../tags/tag325.xml"/><Relationship Id="rId11" Type="http://schemas.openxmlformats.org/officeDocument/2006/relationships/tags" Target="../tags/tag320.xml"/><Relationship Id="rId32" Type="http://schemas.openxmlformats.org/officeDocument/2006/relationships/tags" Target="../tags/tag341.xml"/><Relationship Id="rId37" Type="http://schemas.openxmlformats.org/officeDocument/2006/relationships/tags" Target="../tags/tag346.xml"/><Relationship Id="rId53" Type="http://schemas.openxmlformats.org/officeDocument/2006/relationships/image" Target="../media/image5.png"/><Relationship Id="rId58" Type="http://schemas.openxmlformats.org/officeDocument/2006/relationships/slide" Target="slide8.xml"/><Relationship Id="rId74" Type="http://schemas.openxmlformats.org/officeDocument/2006/relationships/slide" Target="slide27.xml"/><Relationship Id="rId79" Type="http://schemas.openxmlformats.org/officeDocument/2006/relationships/slide" Target="slide32.xml"/><Relationship Id="rId5" Type="http://schemas.openxmlformats.org/officeDocument/2006/relationships/tags" Target="../tags/tag314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331.xml"/><Relationship Id="rId27" Type="http://schemas.openxmlformats.org/officeDocument/2006/relationships/tags" Target="../tags/tag336.xml"/><Relationship Id="rId43" Type="http://schemas.openxmlformats.org/officeDocument/2006/relationships/tags" Target="../tags/tag352.xml"/><Relationship Id="rId48" Type="http://schemas.openxmlformats.org/officeDocument/2006/relationships/tags" Target="../tags/tag357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3.xml"/><Relationship Id="rId85" Type="http://schemas.openxmlformats.org/officeDocument/2006/relationships/slide" Target="slide38.xml"/><Relationship Id="rId3" Type="http://schemas.openxmlformats.org/officeDocument/2006/relationships/tags" Target="../tags/tag312.xml"/><Relationship Id="rId12" Type="http://schemas.openxmlformats.org/officeDocument/2006/relationships/tags" Target="../tags/tag321.xml"/><Relationship Id="rId17" Type="http://schemas.openxmlformats.org/officeDocument/2006/relationships/tags" Target="../tags/tag326.xml"/><Relationship Id="rId25" Type="http://schemas.openxmlformats.org/officeDocument/2006/relationships/tags" Target="../tags/tag334.xml"/><Relationship Id="rId33" Type="http://schemas.openxmlformats.org/officeDocument/2006/relationships/tags" Target="../tags/tag342.xml"/><Relationship Id="rId38" Type="http://schemas.openxmlformats.org/officeDocument/2006/relationships/tags" Target="../tags/tag347.xml"/><Relationship Id="rId46" Type="http://schemas.openxmlformats.org/officeDocument/2006/relationships/tags" Target="../tags/tag355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329.xml"/><Relationship Id="rId41" Type="http://schemas.openxmlformats.org/officeDocument/2006/relationships/tags" Target="../tags/tag350.xml"/><Relationship Id="rId54" Type="http://schemas.openxmlformats.org/officeDocument/2006/relationships/slide" Target="slide1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8.xml"/><Relationship Id="rId83" Type="http://schemas.openxmlformats.org/officeDocument/2006/relationships/slide" Target="slide36.xml"/><Relationship Id="rId88" Type="http://schemas.openxmlformats.org/officeDocument/2006/relationships/slide" Target="slide41.xml"/><Relationship Id="rId91" Type="http://schemas.openxmlformats.org/officeDocument/2006/relationships/slide" Target="slide45.xml"/><Relationship Id="rId96" Type="http://schemas.openxmlformats.org/officeDocument/2006/relationships/slide" Target="slide50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5" Type="http://schemas.openxmlformats.org/officeDocument/2006/relationships/tags" Target="../tags/tag324.xml"/><Relationship Id="rId23" Type="http://schemas.openxmlformats.org/officeDocument/2006/relationships/tags" Target="../tags/tag332.xml"/><Relationship Id="rId28" Type="http://schemas.openxmlformats.org/officeDocument/2006/relationships/tags" Target="../tags/tag337.xml"/><Relationship Id="rId36" Type="http://schemas.openxmlformats.org/officeDocument/2006/relationships/tags" Target="../tags/tag345.xml"/><Relationship Id="rId49" Type="http://schemas.openxmlformats.org/officeDocument/2006/relationships/tags" Target="../tags/tag358.xml"/><Relationship Id="rId57" Type="http://schemas.openxmlformats.org/officeDocument/2006/relationships/slide" Target="slide7.xml"/><Relationship Id="rId10" Type="http://schemas.openxmlformats.org/officeDocument/2006/relationships/tags" Target="../tags/tag319.xml"/><Relationship Id="rId31" Type="http://schemas.openxmlformats.org/officeDocument/2006/relationships/tags" Target="../tags/tag340.xml"/><Relationship Id="rId44" Type="http://schemas.openxmlformats.org/officeDocument/2006/relationships/tags" Target="../tags/tag353.xml"/><Relationship Id="rId52" Type="http://schemas.openxmlformats.org/officeDocument/2006/relationships/slideLayout" Target="../slideLayouts/slideLayout2.xml"/><Relationship Id="rId60" Type="http://schemas.openxmlformats.org/officeDocument/2006/relationships/slide" Target="slide10.xml"/><Relationship Id="rId65" Type="http://schemas.openxmlformats.org/officeDocument/2006/relationships/slide" Target="slide16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39.xml"/><Relationship Id="rId94" Type="http://schemas.openxmlformats.org/officeDocument/2006/relationships/slide" Target="slide48.xml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39" Type="http://schemas.openxmlformats.org/officeDocument/2006/relationships/tags" Target="../tags/tag348.xml"/><Relationship Id="rId34" Type="http://schemas.openxmlformats.org/officeDocument/2006/relationships/tags" Target="../tags/tag343.xml"/><Relationship Id="rId50" Type="http://schemas.openxmlformats.org/officeDocument/2006/relationships/tags" Target="../tags/tag359.xml"/><Relationship Id="rId55" Type="http://schemas.openxmlformats.org/officeDocument/2006/relationships/slide" Target="slide4.xml"/><Relationship Id="rId76" Type="http://schemas.openxmlformats.org/officeDocument/2006/relationships/slide" Target="slide29.xml"/><Relationship Id="rId97" Type="http://schemas.openxmlformats.org/officeDocument/2006/relationships/slide" Target="slide51.xml"/><Relationship Id="rId7" Type="http://schemas.openxmlformats.org/officeDocument/2006/relationships/tags" Target="../tags/tag316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311.xml"/><Relationship Id="rId29" Type="http://schemas.openxmlformats.org/officeDocument/2006/relationships/tags" Target="../tags/tag338.xml"/><Relationship Id="rId24" Type="http://schemas.openxmlformats.org/officeDocument/2006/relationships/tags" Target="../tags/tag333.xml"/><Relationship Id="rId40" Type="http://schemas.openxmlformats.org/officeDocument/2006/relationships/tags" Target="../tags/tag349.xml"/><Relationship Id="rId45" Type="http://schemas.openxmlformats.org/officeDocument/2006/relationships/tags" Target="../tags/tag354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5.xml"/><Relationship Id="rId19" Type="http://schemas.openxmlformats.org/officeDocument/2006/relationships/tags" Target="../tags/tag328.xml"/><Relationship Id="rId14" Type="http://schemas.openxmlformats.org/officeDocument/2006/relationships/tags" Target="../tags/tag323.xml"/><Relationship Id="rId30" Type="http://schemas.openxmlformats.org/officeDocument/2006/relationships/tags" Target="../tags/tag339.xml"/><Relationship Id="rId35" Type="http://schemas.openxmlformats.org/officeDocument/2006/relationships/tags" Target="../tags/tag344.xml"/><Relationship Id="rId56" Type="http://schemas.openxmlformats.org/officeDocument/2006/relationships/slide" Target="slide6.xml"/><Relationship Id="rId77" Type="http://schemas.openxmlformats.org/officeDocument/2006/relationships/slide" Target="slide30.xml"/><Relationship Id="rId8" Type="http://schemas.openxmlformats.org/officeDocument/2006/relationships/tags" Target="../tags/tag317.xml"/><Relationship Id="rId51" Type="http://schemas.openxmlformats.org/officeDocument/2006/relationships/tags" Target="../tags/tag360.xml"/><Relationship Id="rId72" Type="http://schemas.openxmlformats.org/officeDocument/2006/relationships/slide" Target="slide24.xml"/><Relationship Id="rId93" Type="http://schemas.openxmlformats.org/officeDocument/2006/relationships/slide" Target="slide47.xml"/><Relationship Id="rId98" Type="http://schemas.openxmlformats.org/officeDocument/2006/relationships/slide" Target="slide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0968382" cy="762000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3872" dirty="0"/>
              <a:t>GEO 503: Spatial Data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730680" y="1143000"/>
            <a:ext cx="8365153" cy="4924648"/>
          </a:xfrm>
          <a:prstGeom prst="rect">
            <a:avLst/>
          </a:prstGeom>
        </p:spPr>
      </p:pic>
      <p:grpSp>
        <p:nvGrpSpPr>
          <p:cNvPr id="3629" name="Group 3628">
            <a:extLst>
              <a:ext uri="{FF2B5EF4-FFF2-40B4-BE49-F238E27FC236}">
                <a16:creationId xmlns:a16="http://schemas.microsoft.com/office/drawing/2014/main" id="{18712061-8EBF-E146-A3BE-27EB670A8B9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3579" name="TextBox 3578">
              <a:hlinkClick r:id="rId56" action="ppaction://hlinksldjump"/>
              <a:extLst>
                <a:ext uri="{FF2B5EF4-FFF2-40B4-BE49-F238E27FC236}">
                  <a16:creationId xmlns:a16="http://schemas.microsoft.com/office/drawing/2014/main" id="{4C91F2D9-511C-E744-A517-B7C1FC11B89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3580" name="Oval 3579">
              <a:hlinkClick r:id="rId56" action="ppaction://hlinksldjump"/>
              <a:extLst>
                <a:ext uri="{FF2B5EF4-FFF2-40B4-BE49-F238E27FC236}">
                  <a16:creationId xmlns:a16="http://schemas.microsoft.com/office/drawing/2014/main" id="{4F4020BB-1AF9-854E-8E72-EC23712D5B8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1" name="Oval 3580">
              <a:hlinkClick r:id="rId57" action="ppaction://hlinksldjump"/>
              <a:extLst>
                <a:ext uri="{FF2B5EF4-FFF2-40B4-BE49-F238E27FC236}">
                  <a16:creationId xmlns:a16="http://schemas.microsoft.com/office/drawing/2014/main" id="{3B1A52E0-C1E0-DE44-923D-3BCC398D6C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2" name="Oval 3581">
              <a:hlinkClick r:id="rId58" action="ppaction://hlinksldjump"/>
              <a:extLst>
                <a:ext uri="{FF2B5EF4-FFF2-40B4-BE49-F238E27FC236}">
                  <a16:creationId xmlns:a16="http://schemas.microsoft.com/office/drawing/2014/main" id="{AFB64E44-312E-104F-9EAA-2EBDB017E4C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3" name="Oval 3582">
              <a:hlinkClick r:id="rId59" action="ppaction://hlinksldjump"/>
              <a:extLst>
                <a:ext uri="{FF2B5EF4-FFF2-40B4-BE49-F238E27FC236}">
                  <a16:creationId xmlns:a16="http://schemas.microsoft.com/office/drawing/2014/main" id="{3C75DB63-7345-D249-A2F6-D89D5A706CC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4" name="Oval 3583">
              <a:hlinkClick r:id="rId60" action="ppaction://hlinksldjump"/>
              <a:extLst>
                <a:ext uri="{FF2B5EF4-FFF2-40B4-BE49-F238E27FC236}">
                  <a16:creationId xmlns:a16="http://schemas.microsoft.com/office/drawing/2014/main" id="{3CABDA6A-B3A9-3145-978E-3F596EE072C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5" name="Oval 3584">
              <a:hlinkClick r:id="rId61" action="ppaction://hlinksldjump"/>
              <a:extLst>
                <a:ext uri="{FF2B5EF4-FFF2-40B4-BE49-F238E27FC236}">
                  <a16:creationId xmlns:a16="http://schemas.microsoft.com/office/drawing/2014/main" id="{F63ABA37-F1F6-5643-B0F9-B1D8EFAF2BD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6" name="Oval 3585">
              <a:hlinkClick r:id="rId62" action="ppaction://hlinksldjump"/>
              <a:extLst>
                <a:ext uri="{FF2B5EF4-FFF2-40B4-BE49-F238E27FC236}">
                  <a16:creationId xmlns:a16="http://schemas.microsoft.com/office/drawing/2014/main" id="{BE4D4191-12FE-124E-A37D-528CE3452C8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7" name="Oval 3586">
              <a:hlinkClick r:id="rId63" action="ppaction://hlinksldjump"/>
              <a:extLst>
                <a:ext uri="{FF2B5EF4-FFF2-40B4-BE49-F238E27FC236}">
                  <a16:creationId xmlns:a16="http://schemas.microsoft.com/office/drawing/2014/main" id="{B05DA717-8DAD-6749-B08C-7F7D6A42395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8" name="Oval 3587">
              <a:hlinkClick r:id="rId64" action="ppaction://hlinksldjump"/>
              <a:extLst>
                <a:ext uri="{FF2B5EF4-FFF2-40B4-BE49-F238E27FC236}">
                  <a16:creationId xmlns:a16="http://schemas.microsoft.com/office/drawing/2014/main" id="{6B11473D-5696-3A4E-9E43-A32CBCCC001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9" name="Oval 3588">
              <a:hlinkClick r:id="rId65" action="ppaction://hlinksldjump"/>
              <a:extLst>
                <a:ext uri="{FF2B5EF4-FFF2-40B4-BE49-F238E27FC236}">
                  <a16:creationId xmlns:a16="http://schemas.microsoft.com/office/drawing/2014/main" id="{A1021C2B-B8EB-814B-8731-C5DDAEB0DC6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0" name="Oval 3589">
              <a:hlinkClick r:id="rId66" action="ppaction://hlinksldjump"/>
              <a:extLst>
                <a:ext uri="{FF2B5EF4-FFF2-40B4-BE49-F238E27FC236}">
                  <a16:creationId xmlns:a16="http://schemas.microsoft.com/office/drawing/2014/main" id="{EBDB610B-E386-3845-9E9A-A43DF82EC8B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1" name="Oval 3590">
              <a:hlinkClick r:id="rId67" action="ppaction://hlinksldjump"/>
              <a:extLst>
                <a:ext uri="{FF2B5EF4-FFF2-40B4-BE49-F238E27FC236}">
                  <a16:creationId xmlns:a16="http://schemas.microsoft.com/office/drawing/2014/main" id="{1866448C-38CC-554D-9F2B-EA52CF4F8BB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2" name="Oval 3591">
              <a:hlinkClick r:id="rId67" action="ppaction://hlinksldjump"/>
              <a:extLst>
                <a:ext uri="{FF2B5EF4-FFF2-40B4-BE49-F238E27FC236}">
                  <a16:creationId xmlns:a16="http://schemas.microsoft.com/office/drawing/2014/main" id="{C6658B2E-B9D8-F546-A63C-C5AA4ACF516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3" name="TextBox 3592">
              <a:hlinkClick r:id="rId68" action="ppaction://hlinksldjump"/>
              <a:extLst>
                <a:ext uri="{FF2B5EF4-FFF2-40B4-BE49-F238E27FC236}">
                  <a16:creationId xmlns:a16="http://schemas.microsoft.com/office/drawing/2014/main" id="{5C4AA99E-CB57-5F4B-8B57-634A494C00D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3594" name="Oval 3593">
              <a:hlinkClick r:id="rId68" action="ppaction://hlinksldjump"/>
              <a:extLst>
                <a:ext uri="{FF2B5EF4-FFF2-40B4-BE49-F238E27FC236}">
                  <a16:creationId xmlns:a16="http://schemas.microsoft.com/office/drawing/2014/main" id="{B6A283BA-C2C2-F54B-989C-8AD2920355A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5" name="Oval 3594">
              <a:hlinkClick r:id="rId69" action="ppaction://hlinksldjump"/>
              <a:extLst>
                <a:ext uri="{FF2B5EF4-FFF2-40B4-BE49-F238E27FC236}">
                  <a16:creationId xmlns:a16="http://schemas.microsoft.com/office/drawing/2014/main" id="{AA4952C5-5CC7-FE4F-B5B6-24177501BED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6" name="Oval 3595">
              <a:hlinkClick r:id="rId70" action="ppaction://hlinksldjump"/>
              <a:extLst>
                <a:ext uri="{FF2B5EF4-FFF2-40B4-BE49-F238E27FC236}">
                  <a16:creationId xmlns:a16="http://schemas.microsoft.com/office/drawing/2014/main" id="{372AF2EF-96DA-FF4D-BD82-73219D8EB84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7" name="Oval 3596">
              <a:hlinkClick r:id="rId71" action="ppaction://hlinksldjump"/>
              <a:extLst>
                <a:ext uri="{FF2B5EF4-FFF2-40B4-BE49-F238E27FC236}">
                  <a16:creationId xmlns:a16="http://schemas.microsoft.com/office/drawing/2014/main" id="{CEC41E50-A0AE-754A-8138-563DEB47E57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8" name="Oval 3597">
              <a:hlinkClick r:id="rId72" action="ppaction://hlinksldjump"/>
              <a:extLst>
                <a:ext uri="{FF2B5EF4-FFF2-40B4-BE49-F238E27FC236}">
                  <a16:creationId xmlns:a16="http://schemas.microsoft.com/office/drawing/2014/main" id="{53FDDE87-FF95-8740-96D6-C3A4A302E5D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9" name="Oval 359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DA3EAB-7632-8A41-A020-94F187B118E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0" name="Oval 3599">
              <a:hlinkClick r:id="rId74" action="ppaction://hlinksldjump"/>
              <a:extLst>
                <a:ext uri="{FF2B5EF4-FFF2-40B4-BE49-F238E27FC236}">
                  <a16:creationId xmlns:a16="http://schemas.microsoft.com/office/drawing/2014/main" id="{C7C05CF3-D9BB-4A41-9163-5E3A33E8392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1" name="Oval 3600">
              <a:hlinkClick r:id="rId75" action="ppaction://hlinksldjump"/>
              <a:extLst>
                <a:ext uri="{FF2B5EF4-FFF2-40B4-BE49-F238E27FC236}">
                  <a16:creationId xmlns:a16="http://schemas.microsoft.com/office/drawing/2014/main" id="{D1A347C2-411D-9447-BA38-CA44793C7C2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2" name="Oval 3601">
              <a:hlinkClick r:id="rId76" action="ppaction://hlinksldjump"/>
              <a:extLst>
                <a:ext uri="{FF2B5EF4-FFF2-40B4-BE49-F238E27FC236}">
                  <a16:creationId xmlns:a16="http://schemas.microsoft.com/office/drawing/2014/main" id="{0AA14007-B306-5943-A280-86671FB0299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3" name="Oval 3602">
              <a:hlinkClick r:id="rId77" action="ppaction://hlinksldjump"/>
              <a:extLst>
                <a:ext uri="{FF2B5EF4-FFF2-40B4-BE49-F238E27FC236}">
                  <a16:creationId xmlns:a16="http://schemas.microsoft.com/office/drawing/2014/main" id="{8967F5A0-0EEE-F04E-88CF-E114888A5E3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4" name="Oval 3603">
              <a:hlinkClick r:id="rId78" action="ppaction://hlinksldjump"/>
              <a:extLst>
                <a:ext uri="{FF2B5EF4-FFF2-40B4-BE49-F238E27FC236}">
                  <a16:creationId xmlns:a16="http://schemas.microsoft.com/office/drawing/2014/main" id="{A0D74569-C535-5040-A4C6-BD13E50FF7B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5" name="TextBox 3604">
              <a:hlinkClick r:id="rId79" action="ppaction://hlinksldjump"/>
              <a:extLst>
                <a:ext uri="{FF2B5EF4-FFF2-40B4-BE49-F238E27FC236}">
                  <a16:creationId xmlns:a16="http://schemas.microsoft.com/office/drawing/2014/main" id="{1CFC9E13-6813-AE4C-95F4-F4CEC96C124B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3606" name="Oval 3605">
              <a:hlinkClick r:id="rId79" action="ppaction://hlinksldjump"/>
              <a:extLst>
                <a:ext uri="{FF2B5EF4-FFF2-40B4-BE49-F238E27FC236}">
                  <a16:creationId xmlns:a16="http://schemas.microsoft.com/office/drawing/2014/main" id="{037A19C5-0F25-C44E-B3C4-418D77EF951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7" name="Oval 3606">
              <a:hlinkClick r:id="rId80" action="ppaction://hlinksldjump"/>
              <a:extLst>
                <a:ext uri="{FF2B5EF4-FFF2-40B4-BE49-F238E27FC236}">
                  <a16:creationId xmlns:a16="http://schemas.microsoft.com/office/drawing/2014/main" id="{38743426-B9E0-F842-ACE9-3D845D0FF60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8" name="Oval 3607">
              <a:hlinkClick r:id="rId81" action="ppaction://hlinksldjump"/>
              <a:extLst>
                <a:ext uri="{FF2B5EF4-FFF2-40B4-BE49-F238E27FC236}">
                  <a16:creationId xmlns:a16="http://schemas.microsoft.com/office/drawing/2014/main" id="{AA14A9E3-43A5-1744-9A52-AF0C6FE925E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9" name="Oval 3608">
              <a:hlinkClick r:id="rId82" action="ppaction://hlinksldjump"/>
              <a:extLst>
                <a:ext uri="{FF2B5EF4-FFF2-40B4-BE49-F238E27FC236}">
                  <a16:creationId xmlns:a16="http://schemas.microsoft.com/office/drawing/2014/main" id="{3C3A6625-B17D-B246-926D-F9C2A52976C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0" name="Oval 3609">
              <a:hlinkClick r:id="rId83" action="ppaction://hlinksldjump"/>
              <a:extLst>
                <a:ext uri="{FF2B5EF4-FFF2-40B4-BE49-F238E27FC236}">
                  <a16:creationId xmlns:a16="http://schemas.microsoft.com/office/drawing/2014/main" id="{90518022-0FDF-3241-AA02-BB02B2D46C9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1" name="Oval 3610">
              <a:hlinkClick r:id="rId84" action="ppaction://hlinksldjump"/>
              <a:extLst>
                <a:ext uri="{FF2B5EF4-FFF2-40B4-BE49-F238E27FC236}">
                  <a16:creationId xmlns:a16="http://schemas.microsoft.com/office/drawing/2014/main" id="{84CCF07A-2D72-FF40-9820-43D019A4A35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2" name="Oval 3611">
              <a:hlinkClick r:id="rId85" action="ppaction://hlinksldjump"/>
              <a:extLst>
                <a:ext uri="{FF2B5EF4-FFF2-40B4-BE49-F238E27FC236}">
                  <a16:creationId xmlns:a16="http://schemas.microsoft.com/office/drawing/2014/main" id="{0F096449-330C-F642-B319-B31727F808D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3" name="Oval 3612">
              <a:hlinkClick r:id="rId86" action="ppaction://hlinksldjump"/>
              <a:extLst>
                <a:ext uri="{FF2B5EF4-FFF2-40B4-BE49-F238E27FC236}">
                  <a16:creationId xmlns:a16="http://schemas.microsoft.com/office/drawing/2014/main" id="{5CAD1C10-3D83-8845-A1D2-44D5D78A41F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4" name="Oval 3613">
              <a:hlinkClick r:id="rId87" action="ppaction://hlinksldjump"/>
              <a:extLst>
                <a:ext uri="{FF2B5EF4-FFF2-40B4-BE49-F238E27FC236}">
                  <a16:creationId xmlns:a16="http://schemas.microsoft.com/office/drawing/2014/main" id="{61757A15-1D97-6340-BD8C-9F23C8C58E0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5" name="Oval 3614">
              <a:hlinkClick r:id="rId88" action="ppaction://hlinksldjump"/>
              <a:extLst>
                <a:ext uri="{FF2B5EF4-FFF2-40B4-BE49-F238E27FC236}">
                  <a16:creationId xmlns:a16="http://schemas.microsoft.com/office/drawing/2014/main" id="{D11D6A92-660E-3147-999D-6A291120894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6" name="Oval 3615">
              <a:hlinkClick r:id="rId89" action="ppaction://hlinksldjump"/>
              <a:extLst>
                <a:ext uri="{FF2B5EF4-FFF2-40B4-BE49-F238E27FC236}">
                  <a16:creationId xmlns:a16="http://schemas.microsoft.com/office/drawing/2014/main" id="{F54474C9-E2E2-F648-A270-697A2C38392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7" name="Oval 3616">
              <a:hlinkClick r:id="rId90" action="ppaction://hlinksldjump"/>
              <a:extLst>
                <a:ext uri="{FF2B5EF4-FFF2-40B4-BE49-F238E27FC236}">
                  <a16:creationId xmlns:a16="http://schemas.microsoft.com/office/drawing/2014/main" id="{1CCB7A31-C1D0-F74F-B354-4C49281311C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8" name="Oval 3617">
              <a:hlinkClick r:id="rId91" action="ppaction://hlinksldjump"/>
              <a:extLst>
                <a:ext uri="{FF2B5EF4-FFF2-40B4-BE49-F238E27FC236}">
                  <a16:creationId xmlns:a16="http://schemas.microsoft.com/office/drawing/2014/main" id="{DC48628A-C008-D949-9B2A-137D2E7D187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9" name="Oval 3618">
              <a:hlinkClick r:id="rId92" action="ppaction://hlinksldjump"/>
              <a:extLst>
                <a:ext uri="{FF2B5EF4-FFF2-40B4-BE49-F238E27FC236}">
                  <a16:creationId xmlns:a16="http://schemas.microsoft.com/office/drawing/2014/main" id="{7C6EB054-E343-FB48-8988-9F36A01452A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0" name="Oval 3619">
              <a:hlinkClick r:id="rId93" action="ppaction://hlinksldjump"/>
              <a:extLst>
                <a:ext uri="{FF2B5EF4-FFF2-40B4-BE49-F238E27FC236}">
                  <a16:creationId xmlns:a16="http://schemas.microsoft.com/office/drawing/2014/main" id="{B0026215-9948-0647-8B1F-BC91C516A01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1" name="Oval 3620">
              <a:hlinkClick r:id="rId94" action="ppaction://hlinksldjump"/>
              <a:extLst>
                <a:ext uri="{FF2B5EF4-FFF2-40B4-BE49-F238E27FC236}">
                  <a16:creationId xmlns:a16="http://schemas.microsoft.com/office/drawing/2014/main" id="{82536FD0-F00B-E94C-8F2A-35849F442B5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2" name="Oval 3621">
              <a:hlinkClick r:id="rId95" action="ppaction://hlinksldjump"/>
              <a:extLst>
                <a:ext uri="{FF2B5EF4-FFF2-40B4-BE49-F238E27FC236}">
                  <a16:creationId xmlns:a16="http://schemas.microsoft.com/office/drawing/2014/main" id="{45A005EE-30E8-304E-B784-0F21E528CFD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3" name="Oval 3622">
              <a:hlinkClick r:id="rId96" action="ppaction://hlinksldjump"/>
              <a:extLst>
                <a:ext uri="{FF2B5EF4-FFF2-40B4-BE49-F238E27FC236}">
                  <a16:creationId xmlns:a16="http://schemas.microsoft.com/office/drawing/2014/main" id="{A2A92996-CD25-3747-9AF5-7B083970A30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4" name="TextBox 3623">
              <a:hlinkClick r:id="rId97" action="ppaction://hlinksldjump"/>
              <a:extLst>
                <a:ext uri="{FF2B5EF4-FFF2-40B4-BE49-F238E27FC236}">
                  <a16:creationId xmlns:a16="http://schemas.microsoft.com/office/drawing/2014/main" id="{0B54BA47-9DFC-3841-88C9-51011D516807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3625" name="Oval 3624">
              <a:hlinkClick r:id="rId97" action="ppaction://hlinksldjump"/>
              <a:extLst>
                <a:ext uri="{FF2B5EF4-FFF2-40B4-BE49-F238E27FC236}">
                  <a16:creationId xmlns:a16="http://schemas.microsoft.com/office/drawing/2014/main" id="{DB511846-E6E5-EA40-8681-1E6FED1754D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6" name="Oval 3625">
              <a:hlinkClick r:id="rId98" action="ppaction://hlinksldjump"/>
              <a:extLst>
                <a:ext uri="{FF2B5EF4-FFF2-40B4-BE49-F238E27FC236}">
                  <a16:creationId xmlns:a16="http://schemas.microsoft.com/office/drawing/2014/main" id="{B51EB4B5-A320-E846-8CF6-645A8CDE629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7" name="Oval 3626">
              <a:hlinkClick r:id="rId99" action="ppaction://hlinksldjump"/>
              <a:extLst>
                <a:ext uri="{FF2B5EF4-FFF2-40B4-BE49-F238E27FC236}">
                  <a16:creationId xmlns:a16="http://schemas.microsoft.com/office/drawing/2014/main" id="{8E807D07-215D-1F4E-9CDA-D13B46A0C9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8" name="Oval 362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24D21EC-436B-9A40-92EB-CB2012E9684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 Introduction (10%)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Introduce R package in 5 min presentation </a:t>
            </a:r>
          </a:p>
          <a:p>
            <a:r>
              <a:rPr lang="en-US" sz="3200" dirty="0"/>
              <a:t>Objectives:</a:t>
            </a:r>
          </a:p>
          <a:p>
            <a:pPr lvl="1"/>
            <a:r>
              <a:rPr lang="en-US" sz="2800" dirty="0"/>
              <a:t>Learn how to find/download/install a new package and use it</a:t>
            </a:r>
          </a:p>
          <a:p>
            <a:pPr lvl="1"/>
            <a:r>
              <a:rPr lang="en-US" sz="2800" dirty="0"/>
              <a:t>Teach your peers about useful R packages </a:t>
            </a:r>
          </a:p>
          <a:p>
            <a:r>
              <a:rPr lang="en-US" sz="3200" dirty="0"/>
              <a:t>The presentation must include:</a:t>
            </a:r>
          </a:p>
          <a:p>
            <a:pPr lvl="1"/>
            <a:r>
              <a:rPr lang="en-US" sz="2800" dirty="0"/>
              <a:t>What does the package do? (</a:t>
            </a:r>
            <a:r>
              <a:rPr lang="en-US" sz="2800" b="1" dirty="0"/>
              <a:t>1-2 slides,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Author introduction (</a:t>
            </a:r>
            <a:r>
              <a:rPr lang="en-US" sz="2800" b="1" dirty="0"/>
              <a:t>1 slide,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Simple demonstration (</a:t>
            </a:r>
            <a:r>
              <a:rPr lang="en-US" sz="2800" b="1" dirty="0"/>
              <a:t>2-3 slides, 3 minutes</a:t>
            </a:r>
            <a:r>
              <a:rPr lang="en-US" sz="2800" dirty="0"/>
              <a:t>)</a:t>
            </a:r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AF12CD56-C42D-CD45-8ED8-AE05275E93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8CFC8113-E051-DE4C-9381-7385E9E6395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FBD7AB18-B67C-F141-A0F6-74DCA1C6B53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77105149-CFF6-0A4D-AD4C-7F10F06311C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25A8B02A-F3FE-2B4E-AC48-F18945FD298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504C06E9-0E96-2C4F-AC56-B56594E5D1A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DB6500FF-8D11-7245-A74A-820F709CF2B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E9759908-5F17-3A40-B54F-B003C0AB54C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6EB3CE62-2B5E-0F4C-9E68-40C135A1C38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81EFF305-325E-7F4D-8E78-FDFA72381F3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8541240E-FD5E-2548-A118-8B73178031E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5B7FE2C-D223-C64C-8259-F004D859281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5C9A6CA5-63E4-B944-A2D1-B66E7D9354C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5EDBA946-74A7-3445-944D-676066C32C1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3C639732-1A0F-F74C-8002-156916F035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DB67BB2A-9D3E-D64E-9F97-5C0D68292B0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B14FC71F-023E-FC4C-8890-662D72A4990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E2087A13-C4A8-9D4A-B4AD-6151A855FA5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4ABC6517-9EAB-5345-A473-4BBAE4AE24B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4A9C7132-E571-844C-997D-8C97EED1C9D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1EF07419-0CF9-DC4D-8DDF-2987CD4D1EB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97EF37E9-E77F-BA47-8E04-AE7B26AE72E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1AAFB3D4-3142-0544-AB58-B38E82D17C1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E4D1343A-D1F3-EA4E-BD71-B1EE67D8800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5A4C6884-D978-EC4E-85CE-BB745649208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B427F93D-A5EB-3746-9B47-6D4E6766FE0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03E21FC6-4995-FA4C-A64F-6E2FF2CADBF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BE42B6BB-30AE-AD47-AD43-6EECF5B22EB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B4FE67B6-2E64-214F-85AF-96F888F0F23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C7D3795C-1C87-7C4F-ABE0-582EFD519D1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EF5633D8-B152-1C47-AF7A-5AAD9009023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FEB7684D-8A3A-AD46-925D-DA3387686CA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DF9DEE8A-8C5F-264F-ADFC-6E92016B9B6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89DCBB3D-2F62-0745-BD16-BEA65608EAE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96B72763-07D6-8F49-A022-58B6A856534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A44C42E3-18F8-5244-BC4D-E0691110C92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4C54CE03-EA94-234F-A280-A41D7A0C9A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776FA249-2DD4-284F-B2B7-33763AD7C69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FE861AB9-0E74-8C4B-B12D-B7456787237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40F1779F-594A-5E4E-83F4-366465BF992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01F200C5-CB85-074F-A1C0-64E14C3FA82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8B0D8685-8F87-2F4B-85D6-E96A1BE06AB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1EE70207-D40D-F64B-8DD1-6CA22A2ACD9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44C00633-C695-C148-BA9E-7E001047A2B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74555613-478A-1147-A313-8434441A8A9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BAA475A2-849F-8A4D-8A68-E8308E29D21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234A533F-C6D7-8F42-A6D5-066EEF961807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3EC14980-8F30-5A4F-928F-BDB684054F4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06F38E25-0E6E-AD4B-99EE-D3FCFD4E3C3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22C86421-021B-6A40-8E9F-7FD61D7AD9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6A0A0CE1-F74C-BB4D-83BA-244C5BD9C72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(30%)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95400"/>
            <a:ext cx="10469881" cy="46439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## Question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Load the iris dataset by running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data(iris)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&gt; How many observations (rows) are there for the </a:t>
            </a:r>
            <a:r>
              <a:rPr lang="en-US" sz="1936" dirty="0" err="1">
                <a:latin typeface="American Typewriter"/>
                <a:cs typeface="American Typewriter"/>
              </a:rPr>
              <a:t>versicolor</a:t>
            </a:r>
            <a:r>
              <a:rPr lang="en-US" sz="1936" dirty="0">
                <a:latin typeface="American Typewriter"/>
                <a:cs typeface="American Typewriter"/>
              </a:rPr>
              <a:t> species?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_______________________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E8854536-084E-E547-83E2-190B43CE392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9252420-272C-824F-A509-B3C194E09BB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E55FE60E-D7F9-6A48-A7E2-E9FEDF2180B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70BFB525-F500-D540-92BB-7401B0D7AD7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76E68583-C93B-2D48-B755-E8657CB11B2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C489491A-2E4E-C24D-BE12-2ADF0E7B862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54CA9C80-CC93-FF4B-85C0-5CFC615527E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FAE46C7F-F262-3441-B25B-C13D2109CD3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183F031B-A1B3-5D4F-A0A1-D037349DF2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95F4768A-C8A4-1A47-B7C2-18625427B3E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1D1B6E1F-2CC6-CD4C-8F66-2DBEDE261EA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00D1BC07-76EF-B048-8213-AEFD6DD9DFF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1FBB02F2-9788-964B-A609-1CB85BFA2FF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86E868E8-E624-354F-9775-9431CEC3F46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18CB665B-EAB9-C142-B0BC-3E165C1982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941F72F7-0A01-BF47-B2DC-5ED0199D965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A88FB6C6-50C1-144D-A6D9-EBF27F946B8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659204DA-456F-C24C-A347-32D19AE6CD0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CB04A5A8-C454-174E-A703-0A4C81A81B5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35B862A7-95DB-1947-8375-AF10C129E05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E191A0F9-511D-A645-87E2-1509F2A155D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CC61FB4C-513D-2E4D-B445-CFA4B965281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4EBA6E16-4D9E-874B-91D0-BFBDC8ACADA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13803ED8-0C3C-A74B-A877-2C73964BD7E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543689ED-B784-FF43-9D9A-B1E2174B958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024B195A-F260-BE49-99A6-61CB9C9FD75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58F66DFE-3D44-9644-B31B-1A24B210870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EF2D97FA-4416-3C4A-B63E-9235F57E654E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5B13C3F0-15B8-3840-B1EB-704E34EEA64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8EEED99C-FF8C-5049-B2AA-AD046792DFD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9D974FA3-C278-B341-A901-610354F81F6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258AD938-9601-AA46-825F-5E62A165C16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F2137644-16E1-574F-B702-AA2691D0083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87E73472-E2AA-2541-8892-3A9577AD895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6B8C6770-0A04-3C4C-ABFE-6AE3B5FF877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5379B16D-B507-2044-937F-282023FCCF3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29BD9A79-55B4-674D-A77E-B9D8C67FED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C94C0632-2A15-7442-BFEA-18C1E017C59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0651EEFD-8CFD-1B4C-A4D0-258BEB1B453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361C0A3D-3BD8-3148-907D-01C634A3D03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150A2CE-2F40-6843-A49F-63E87BF9CE0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73BCE994-EC28-3C4C-8301-856E9FEB528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D9B93961-4959-A94D-AFFE-156CE6ECA1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AE6AAB37-F8EA-8340-8BD9-7BC1266FAD0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5CA4BAC6-379F-F94B-B5DB-502EF22151C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EB12C652-D4E4-3143-A249-0655B4A209D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462DE4ED-0B8F-9540-8FAA-A46244D0EEB1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CD65846C-C95B-3E45-B19D-0B05109A3AF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2458F376-5EF7-F342-8F70-92FC582130C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AB6750CC-CFA9-D040-A793-6E02D47C1EC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E80B4F70-E25A-834B-8A93-95C01743B13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942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1747"/>
            <a:ext cx="10972801" cy="1074208"/>
          </a:xfrm>
        </p:spPr>
        <p:txBody>
          <a:bodyPr>
            <a:normAutofit/>
          </a:bodyPr>
          <a:lstStyle/>
          <a:p>
            <a:r>
              <a:rPr lang="en-US" sz="5324" dirty="0"/>
              <a:t>Homework submitted in </a:t>
            </a:r>
            <a:r>
              <a:rPr lang="en-US" sz="5324" dirty="0" err="1"/>
              <a:t>UBlearns</a:t>
            </a:r>
            <a:endParaRPr lang="en-US" sz="532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62000" y="1219200"/>
            <a:ext cx="10152956" cy="41000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86200" y="2828843"/>
            <a:ext cx="1106443" cy="46101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923" y="5105400"/>
            <a:ext cx="1126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questions: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Acceptable</a:t>
            </a:r>
            <a:r>
              <a:rPr lang="en-US" dirty="0">
                <a:solidFill>
                  <a:schemeClr val="tx1"/>
                </a:solidFill>
              </a:rPr>
              <a:t>: 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b="1" dirty="0" err="1">
                <a:solidFill>
                  <a:schemeClr val="tx1"/>
                </a:solidFill>
              </a:rPr>
              <a:t>Unacceptable</a:t>
            </a:r>
            <a:r>
              <a:rPr lang="en-US" dirty="0" err="1">
                <a:solidFill>
                  <a:schemeClr val="tx1"/>
                </a:solidFill>
              </a:rPr>
              <a:t>:“please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8FE3D0F3-D61E-5F46-944D-820FAD165F8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7" name="TextBox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EE9D4930-1AEA-E240-8A08-2A6782F06BE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8" name="Oval 637">
              <a:hlinkClick r:id="rId54" action="ppaction://hlinksldjump"/>
              <a:extLst>
                <a:ext uri="{FF2B5EF4-FFF2-40B4-BE49-F238E27FC236}">
                  <a16:creationId xmlns:a16="http://schemas.microsoft.com/office/drawing/2014/main" id="{57B8FF22-9094-E546-87A4-9DF07C4FEBE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5" action="ppaction://hlinksldjump"/>
              <a:extLst>
                <a:ext uri="{FF2B5EF4-FFF2-40B4-BE49-F238E27FC236}">
                  <a16:creationId xmlns:a16="http://schemas.microsoft.com/office/drawing/2014/main" id="{D4C481EF-D423-F744-96B5-7C538EA986C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6" action="ppaction://hlinksldjump"/>
              <a:extLst>
                <a:ext uri="{FF2B5EF4-FFF2-40B4-BE49-F238E27FC236}">
                  <a16:creationId xmlns:a16="http://schemas.microsoft.com/office/drawing/2014/main" id="{85CC77C1-C949-644E-BA8C-A33D8DC9053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7" action="ppaction://hlinksldjump"/>
              <a:extLst>
                <a:ext uri="{FF2B5EF4-FFF2-40B4-BE49-F238E27FC236}">
                  <a16:creationId xmlns:a16="http://schemas.microsoft.com/office/drawing/2014/main" id="{6FBADAC6-1783-2C4D-8088-82DCE683962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8" action="ppaction://hlinksldjump"/>
              <a:extLst>
                <a:ext uri="{FF2B5EF4-FFF2-40B4-BE49-F238E27FC236}">
                  <a16:creationId xmlns:a16="http://schemas.microsoft.com/office/drawing/2014/main" id="{790D91BE-B4BB-5B49-91C1-E2083FDA1F5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59" action="ppaction://hlinksldjump"/>
              <a:extLst>
                <a:ext uri="{FF2B5EF4-FFF2-40B4-BE49-F238E27FC236}">
                  <a16:creationId xmlns:a16="http://schemas.microsoft.com/office/drawing/2014/main" id="{604D48E2-3DE0-6844-8FA8-D39E136CB13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0" action="ppaction://hlinksldjump"/>
              <a:extLst>
                <a:ext uri="{FF2B5EF4-FFF2-40B4-BE49-F238E27FC236}">
                  <a16:creationId xmlns:a16="http://schemas.microsoft.com/office/drawing/2014/main" id="{88C969AF-1083-A446-8721-63FDB9C07A9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1" action="ppaction://hlinksldjump"/>
              <a:extLst>
                <a:ext uri="{FF2B5EF4-FFF2-40B4-BE49-F238E27FC236}">
                  <a16:creationId xmlns:a16="http://schemas.microsoft.com/office/drawing/2014/main" id="{7748172D-64E8-2840-8489-50B52EDBBEA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2" action="ppaction://hlinksldjump"/>
              <a:extLst>
                <a:ext uri="{FF2B5EF4-FFF2-40B4-BE49-F238E27FC236}">
                  <a16:creationId xmlns:a16="http://schemas.microsoft.com/office/drawing/2014/main" id="{A07729FF-0573-9148-8D75-CD0C39F54A6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3" action="ppaction://hlinksldjump"/>
              <a:extLst>
                <a:ext uri="{FF2B5EF4-FFF2-40B4-BE49-F238E27FC236}">
                  <a16:creationId xmlns:a16="http://schemas.microsoft.com/office/drawing/2014/main" id="{1AE233A9-317C-5741-8D81-F7C523E217D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C6D58557-6C5B-F04F-BC17-86C71478A14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4C53F008-F4DF-F141-A382-6EDC2D9E644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0865ED47-1BB7-434C-B775-EE0A533BE37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TextBox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2F74A6B9-B136-324B-83F2-2C56669B322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2" name="Oval 6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741346E6-F646-0D4E-AF46-E4B521D4D76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0AC9A52B-CE24-1B44-8004-E73803CB5B5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3C3B5C23-1ADE-8A48-912B-05293A6BAEC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F4F0FCD-5B62-1548-9FC5-FF3DDD1AEC3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5F6881-857D-0B49-AA62-C91D5E6936F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07FE36F1-6374-B642-9861-3B833E44D4E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BAE6A231-3ED1-5540-B09E-CB8CDA3A12F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41C43B30-050D-F845-ACE3-29558468E11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48942D12-1DCE-624E-882F-48029493B9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77277483-9FDB-AD47-B9CA-DE2A0F3E4BA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D310B54E-2D73-5A41-8A9D-398B5CA510A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TextBox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D17BFB75-DF3A-1843-80E9-00C34683EA0C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4" name="Oval 663">
              <a:hlinkClick r:id="rId77" action="ppaction://hlinksldjump"/>
              <a:extLst>
                <a:ext uri="{FF2B5EF4-FFF2-40B4-BE49-F238E27FC236}">
                  <a16:creationId xmlns:a16="http://schemas.microsoft.com/office/drawing/2014/main" id="{A739F29F-C445-034D-BDEC-A3D1ABC2241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8" action="ppaction://hlinksldjump"/>
              <a:extLst>
                <a:ext uri="{FF2B5EF4-FFF2-40B4-BE49-F238E27FC236}">
                  <a16:creationId xmlns:a16="http://schemas.microsoft.com/office/drawing/2014/main" id="{33812706-3240-F74E-AF20-F373791A179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79" action="ppaction://hlinksldjump"/>
              <a:extLst>
                <a:ext uri="{FF2B5EF4-FFF2-40B4-BE49-F238E27FC236}">
                  <a16:creationId xmlns:a16="http://schemas.microsoft.com/office/drawing/2014/main" id="{B61CDAA7-5724-7C41-91DD-5E4A1B9C7B8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0" action="ppaction://hlinksldjump"/>
              <a:extLst>
                <a:ext uri="{FF2B5EF4-FFF2-40B4-BE49-F238E27FC236}">
                  <a16:creationId xmlns:a16="http://schemas.microsoft.com/office/drawing/2014/main" id="{FF5DB366-C463-AA4C-A7F6-97A701B11D2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1" action="ppaction://hlinksldjump"/>
              <a:extLst>
                <a:ext uri="{FF2B5EF4-FFF2-40B4-BE49-F238E27FC236}">
                  <a16:creationId xmlns:a16="http://schemas.microsoft.com/office/drawing/2014/main" id="{3EB5E48C-DDF1-D948-8BEC-AD89E56B8C0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2" action="ppaction://hlinksldjump"/>
              <a:extLst>
                <a:ext uri="{FF2B5EF4-FFF2-40B4-BE49-F238E27FC236}">
                  <a16:creationId xmlns:a16="http://schemas.microsoft.com/office/drawing/2014/main" id="{6E86A1B6-342B-0F41-92DE-09413D092F4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3" action="ppaction://hlinksldjump"/>
              <a:extLst>
                <a:ext uri="{FF2B5EF4-FFF2-40B4-BE49-F238E27FC236}">
                  <a16:creationId xmlns:a16="http://schemas.microsoft.com/office/drawing/2014/main" id="{783D447C-37EE-CC4C-A655-65A60F159AD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4" action="ppaction://hlinksldjump"/>
              <a:extLst>
                <a:ext uri="{FF2B5EF4-FFF2-40B4-BE49-F238E27FC236}">
                  <a16:creationId xmlns:a16="http://schemas.microsoft.com/office/drawing/2014/main" id="{E91A128E-D33E-5C4F-9583-2161A6E5032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5" action="ppaction://hlinksldjump"/>
              <a:extLst>
                <a:ext uri="{FF2B5EF4-FFF2-40B4-BE49-F238E27FC236}">
                  <a16:creationId xmlns:a16="http://schemas.microsoft.com/office/drawing/2014/main" id="{E1ED2F74-49B2-1A44-8E5F-C35B2E06419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6" action="ppaction://hlinksldjump"/>
              <a:extLst>
                <a:ext uri="{FF2B5EF4-FFF2-40B4-BE49-F238E27FC236}">
                  <a16:creationId xmlns:a16="http://schemas.microsoft.com/office/drawing/2014/main" id="{DCDE2B96-05EC-F347-88DC-F0A9566FDF2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7" action="ppaction://hlinksldjump"/>
              <a:extLst>
                <a:ext uri="{FF2B5EF4-FFF2-40B4-BE49-F238E27FC236}">
                  <a16:creationId xmlns:a16="http://schemas.microsoft.com/office/drawing/2014/main" id="{58003FB3-BBE7-4044-A196-633DB0255E4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8" action="ppaction://hlinksldjump"/>
              <a:extLst>
                <a:ext uri="{FF2B5EF4-FFF2-40B4-BE49-F238E27FC236}">
                  <a16:creationId xmlns:a16="http://schemas.microsoft.com/office/drawing/2014/main" id="{27A3F2E2-AA60-5248-8183-BC49CCED14F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89" action="ppaction://hlinksldjump"/>
              <a:extLst>
                <a:ext uri="{FF2B5EF4-FFF2-40B4-BE49-F238E27FC236}">
                  <a16:creationId xmlns:a16="http://schemas.microsoft.com/office/drawing/2014/main" id="{79B7F88D-6CDD-4545-91E0-F8D26D4EE31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0" action="ppaction://hlinksldjump"/>
              <a:extLst>
                <a:ext uri="{FF2B5EF4-FFF2-40B4-BE49-F238E27FC236}">
                  <a16:creationId xmlns:a16="http://schemas.microsoft.com/office/drawing/2014/main" id="{81FD8578-ABA3-EB4B-9DEB-B301B36365E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1" action="ppaction://hlinksldjump"/>
              <a:extLst>
                <a:ext uri="{FF2B5EF4-FFF2-40B4-BE49-F238E27FC236}">
                  <a16:creationId xmlns:a16="http://schemas.microsoft.com/office/drawing/2014/main" id="{1E6589FA-97F2-1C42-A5C5-937302F0D66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2" action="ppaction://hlinksldjump"/>
              <a:extLst>
                <a:ext uri="{FF2B5EF4-FFF2-40B4-BE49-F238E27FC236}">
                  <a16:creationId xmlns:a16="http://schemas.microsoft.com/office/drawing/2014/main" id="{C405BF8B-998E-5C4B-BEE3-8E2441E6C80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3" action="ppaction://hlinksldjump"/>
              <a:extLst>
                <a:ext uri="{FF2B5EF4-FFF2-40B4-BE49-F238E27FC236}">
                  <a16:creationId xmlns:a16="http://schemas.microsoft.com/office/drawing/2014/main" id="{73F2C9F1-A13E-8C4D-A815-3DA1893D915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04FCCD85-B1BE-CA4D-A46F-7DBBB6C76D9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TextBox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1921D66F-70F1-334F-8BA7-5F7D36B1AB85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3" name="Oval 6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1E2B623A-1FAD-3E43-AEAB-85065FD9FE8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B1D01717-513A-8747-B12B-A0BD7193860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EE77831F-EEA6-4242-AD1F-9469B6648DD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17F951CF-A188-7D41-A0A0-D568B481D3B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765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10400" cy="8898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219199"/>
            <a:ext cx="9067800" cy="5034413"/>
          </a:xfrm>
          <a:prstGeom prst="rect">
            <a:avLst/>
          </a:prstGeom>
        </p:spPr>
      </p:pic>
      <p:grpSp>
        <p:nvGrpSpPr>
          <p:cNvPr id="685" name="Group 684">
            <a:extLst>
              <a:ext uri="{FF2B5EF4-FFF2-40B4-BE49-F238E27FC236}">
                <a16:creationId xmlns:a16="http://schemas.microsoft.com/office/drawing/2014/main" id="{239F47C4-339A-8746-B20E-F80CFF50E99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4" action="ppaction://hlinksldjump"/>
              <a:extLst>
                <a:ext uri="{FF2B5EF4-FFF2-40B4-BE49-F238E27FC236}">
                  <a16:creationId xmlns:a16="http://schemas.microsoft.com/office/drawing/2014/main" id="{7AF8242D-5276-3241-990D-DF633F8EBF8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4" action="ppaction://hlinksldjump"/>
              <a:extLst>
                <a:ext uri="{FF2B5EF4-FFF2-40B4-BE49-F238E27FC236}">
                  <a16:creationId xmlns:a16="http://schemas.microsoft.com/office/drawing/2014/main" id="{ADA73B66-3EC9-7541-BABB-89014C6C296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5" action="ppaction://hlinksldjump"/>
              <a:extLst>
                <a:ext uri="{FF2B5EF4-FFF2-40B4-BE49-F238E27FC236}">
                  <a16:creationId xmlns:a16="http://schemas.microsoft.com/office/drawing/2014/main" id="{7DCB0AF8-C37D-DC48-9839-583F7C5FEAE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6" action="ppaction://hlinksldjump"/>
              <a:extLst>
                <a:ext uri="{FF2B5EF4-FFF2-40B4-BE49-F238E27FC236}">
                  <a16:creationId xmlns:a16="http://schemas.microsoft.com/office/drawing/2014/main" id="{87D5E8D0-FCA9-0341-942E-780198CCB0E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7" action="ppaction://hlinksldjump"/>
              <a:extLst>
                <a:ext uri="{FF2B5EF4-FFF2-40B4-BE49-F238E27FC236}">
                  <a16:creationId xmlns:a16="http://schemas.microsoft.com/office/drawing/2014/main" id="{F54DA39E-1D09-2D4B-A2B8-EBF7184C7BD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8" action="ppaction://hlinksldjump"/>
              <a:extLst>
                <a:ext uri="{FF2B5EF4-FFF2-40B4-BE49-F238E27FC236}">
                  <a16:creationId xmlns:a16="http://schemas.microsoft.com/office/drawing/2014/main" id="{CC243610-6DD8-DE41-9B50-688B3D47A5B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9" action="ppaction://hlinksldjump"/>
              <a:extLst>
                <a:ext uri="{FF2B5EF4-FFF2-40B4-BE49-F238E27FC236}">
                  <a16:creationId xmlns:a16="http://schemas.microsoft.com/office/drawing/2014/main" id="{D977F6B3-27D8-E746-AE97-5682707CE06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0" action="ppaction://hlinksldjump"/>
              <a:extLst>
                <a:ext uri="{FF2B5EF4-FFF2-40B4-BE49-F238E27FC236}">
                  <a16:creationId xmlns:a16="http://schemas.microsoft.com/office/drawing/2014/main" id="{77F5A2BC-C239-C04C-829D-4F9DABAE73D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6E142353-9E3A-EE4A-A886-FD947EC2712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2" action="ppaction://hlinksldjump"/>
              <a:extLst>
                <a:ext uri="{FF2B5EF4-FFF2-40B4-BE49-F238E27FC236}">
                  <a16:creationId xmlns:a16="http://schemas.microsoft.com/office/drawing/2014/main" id="{8E205797-BDC8-A64D-A6A9-CD2DDBB6F17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3" action="ppaction://hlinksldjump"/>
              <a:extLst>
                <a:ext uri="{FF2B5EF4-FFF2-40B4-BE49-F238E27FC236}">
                  <a16:creationId xmlns:a16="http://schemas.microsoft.com/office/drawing/2014/main" id="{F3A26945-66DC-6144-BD97-9CB6D764F1D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4" action="ppaction://hlinksldjump"/>
              <a:extLst>
                <a:ext uri="{FF2B5EF4-FFF2-40B4-BE49-F238E27FC236}">
                  <a16:creationId xmlns:a16="http://schemas.microsoft.com/office/drawing/2014/main" id="{97AAE767-263B-A949-8133-647D8EF07B6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5" action="ppaction://hlinksldjump"/>
              <a:extLst>
                <a:ext uri="{FF2B5EF4-FFF2-40B4-BE49-F238E27FC236}">
                  <a16:creationId xmlns:a16="http://schemas.microsoft.com/office/drawing/2014/main" id="{9D2246A0-41C1-E442-9044-53937FEE577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5" action="ppaction://hlinksldjump"/>
              <a:extLst>
                <a:ext uri="{FF2B5EF4-FFF2-40B4-BE49-F238E27FC236}">
                  <a16:creationId xmlns:a16="http://schemas.microsoft.com/office/drawing/2014/main" id="{8BA88EA9-9878-6248-9862-61F04BC412B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6" action="ppaction://hlinksldjump"/>
              <a:extLst>
                <a:ext uri="{FF2B5EF4-FFF2-40B4-BE49-F238E27FC236}">
                  <a16:creationId xmlns:a16="http://schemas.microsoft.com/office/drawing/2014/main" id="{19B7192A-E8EC-E141-B431-ED22A3F0C2F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93A78BB0-73E8-FF41-BCEB-A2489B77C1F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7" action="ppaction://hlinksldjump"/>
              <a:extLst>
                <a:ext uri="{FF2B5EF4-FFF2-40B4-BE49-F238E27FC236}">
                  <a16:creationId xmlns:a16="http://schemas.microsoft.com/office/drawing/2014/main" id="{698AE5B2-F3CA-FD45-AF38-8820EFE7527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8" action="ppaction://hlinksldjump"/>
              <a:extLst>
                <a:ext uri="{FF2B5EF4-FFF2-40B4-BE49-F238E27FC236}">
                  <a16:creationId xmlns:a16="http://schemas.microsoft.com/office/drawing/2014/main" id="{E561A0E2-3860-2343-9211-A925209875D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9" action="ppaction://hlinksldjump"/>
              <a:extLst>
                <a:ext uri="{FF2B5EF4-FFF2-40B4-BE49-F238E27FC236}">
                  <a16:creationId xmlns:a16="http://schemas.microsoft.com/office/drawing/2014/main" id="{593C9B4E-0748-3249-A054-C05880F947E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0" action="ppaction://hlinksldjump"/>
              <a:extLst>
                <a:ext uri="{FF2B5EF4-FFF2-40B4-BE49-F238E27FC236}">
                  <a16:creationId xmlns:a16="http://schemas.microsoft.com/office/drawing/2014/main" id="{904A5887-33E7-6E46-AD40-CF45EEF995F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1" action="ppaction://hlinksldjump"/>
              <a:extLst>
                <a:ext uri="{FF2B5EF4-FFF2-40B4-BE49-F238E27FC236}">
                  <a16:creationId xmlns:a16="http://schemas.microsoft.com/office/drawing/2014/main" id="{73B58AEB-721B-B24C-95D7-09B4D15341D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2" action="ppaction://hlinksldjump"/>
              <a:extLst>
                <a:ext uri="{FF2B5EF4-FFF2-40B4-BE49-F238E27FC236}">
                  <a16:creationId xmlns:a16="http://schemas.microsoft.com/office/drawing/2014/main" id="{EBFDD9B2-2DDB-9943-B22C-EA733BA294C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3" action="ppaction://hlinksldjump"/>
              <a:extLst>
                <a:ext uri="{FF2B5EF4-FFF2-40B4-BE49-F238E27FC236}">
                  <a16:creationId xmlns:a16="http://schemas.microsoft.com/office/drawing/2014/main" id="{B654D73A-AA46-FC4A-8CC1-605F3E1B70C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4" action="ppaction://hlinksldjump"/>
              <a:extLst>
                <a:ext uri="{FF2B5EF4-FFF2-40B4-BE49-F238E27FC236}">
                  <a16:creationId xmlns:a16="http://schemas.microsoft.com/office/drawing/2014/main" id="{CD761B0C-9E9D-C74B-96D7-7C7F90D9F94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5" action="ppaction://hlinksldjump"/>
              <a:extLst>
                <a:ext uri="{FF2B5EF4-FFF2-40B4-BE49-F238E27FC236}">
                  <a16:creationId xmlns:a16="http://schemas.microsoft.com/office/drawing/2014/main" id="{FDE0D6F0-B158-DE40-9FF3-592CFE2AACC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6" action="ppaction://hlinksldjump"/>
              <a:extLst>
                <a:ext uri="{FF2B5EF4-FFF2-40B4-BE49-F238E27FC236}">
                  <a16:creationId xmlns:a16="http://schemas.microsoft.com/office/drawing/2014/main" id="{05E81645-BEC6-D843-9844-063B8EF545D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7" action="ppaction://hlinksldjump"/>
              <a:extLst>
                <a:ext uri="{FF2B5EF4-FFF2-40B4-BE49-F238E27FC236}">
                  <a16:creationId xmlns:a16="http://schemas.microsoft.com/office/drawing/2014/main" id="{2AFF5432-B941-DF4D-B182-D513A3E6F9AB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A5D7F930-BEAB-CC4B-99F1-2386F7B7985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8" action="ppaction://hlinksldjump"/>
              <a:extLst>
                <a:ext uri="{FF2B5EF4-FFF2-40B4-BE49-F238E27FC236}">
                  <a16:creationId xmlns:a16="http://schemas.microsoft.com/office/drawing/2014/main" id="{13E8E2BB-245D-394C-8021-A6F84ECA99D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9" action="ppaction://hlinksldjump"/>
              <a:extLst>
                <a:ext uri="{FF2B5EF4-FFF2-40B4-BE49-F238E27FC236}">
                  <a16:creationId xmlns:a16="http://schemas.microsoft.com/office/drawing/2014/main" id="{C52706AD-C092-9047-9768-A62D3735341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0" action="ppaction://hlinksldjump"/>
              <a:extLst>
                <a:ext uri="{FF2B5EF4-FFF2-40B4-BE49-F238E27FC236}">
                  <a16:creationId xmlns:a16="http://schemas.microsoft.com/office/drawing/2014/main" id="{90A33421-6C33-4041-A479-9C2A308DD76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1" action="ppaction://hlinksldjump"/>
              <a:extLst>
                <a:ext uri="{FF2B5EF4-FFF2-40B4-BE49-F238E27FC236}">
                  <a16:creationId xmlns:a16="http://schemas.microsoft.com/office/drawing/2014/main" id="{2B4C4F1F-93AE-5141-99C6-D333D68C9B7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2" action="ppaction://hlinksldjump"/>
              <a:extLst>
                <a:ext uri="{FF2B5EF4-FFF2-40B4-BE49-F238E27FC236}">
                  <a16:creationId xmlns:a16="http://schemas.microsoft.com/office/drawing/2014/main" id="{7E35B75A-0E87-B14A-8589-DACC1BF5AD2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3" action="ppaction://hlinksldjump"/>
              <a:extLst>
                <a:ext uri="{FF2B5EF4-FFF2-40B4-BE49-F238E27FC236}">
                  <a16:creationId xmlns:a16="http://schemas.microsoft.com/office/drawing/2014/main" id="{94E51A73-7585-3240-88BA-B2A8CE0FF72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4" action="ppaction://hlinksldjump"/>
              <a:extLst>
                <a:ext uri="{FF2B5EF4-FFF2-40B4-BE49-F238E27FC236}">
                  <a16:creationId xmlns:a16="http://schemas.microsoft.com/office/drawing/2014/main" id="{B399EFDD-05E5-A549-ABC9-1739D472746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5" action="ppaction://hlinksldjump"/>
              <a:extLst>
                <a:ext uri="{FF2B5EF4-FFF2-40B4-BE49-F238E27FC236}">
                  <a16:creationId xmlns:a16="http://schemas.microsoft.com/office/drawing/2014/main" id="{CBFAD12D-8A95-B64E-A971-F9B8A3298AA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6" action="ppaction://hlinksldjump"/>
              <a:extLst>
                <a:ext uri="{FF2B5EF4-FFF2-40B4-BE49-F238E27FC236}">
                  <a16:creationId xmlns:a16="http://schemas.microsoft.com/office/drawing/2014/main" id="{CD2DEA61-00B9-884D-BB9F-9D6EC27388C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7" action="ppaction://hlinksldjump"/>
              <a:extLst>
                <a:ext uri="{FF2B5EF4-FFF2-40B4-BE49-F238E27FC236}">
                  <a16:creationId xmlns:a16="http://schemas.microsoft.com/office/drawing/2014/main" id="{B7FF9524-B1BE-0E44-9783-CC77382E38D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8" action="ppaction://hlinksldjump"/>
              <a:extLst>
                <a:ext uri="{FF2B5EF4-FFF2-40B4-BE49-F238E27FC236}">
                  <a16:creationId xmlns:a16="http://schemas.microsoft.com/office/drawing/2014/main" id="{7DAA66CB-D431-344E-84AC-2612F6A42BF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9" action="ppaction://hlinksldjump"/>
              <a:extLst>
                <a:ext uri="{FF2B5EF4-FFF2-40B4-BE49-F238E27FC236}">
                  <a16:creationId xmlns:a16="http://schemas.microsoft.com/office/drawing/2014/main" id="{31AC2752-B443-344C-B440-98BADCD8B07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0" action="ppaction://hlinksldjump"/>
              <a:extLst>
                <a:ext uri="{FF2B5EF4-FFF2-40B4-BE49-F238E27FC236}">
                  <a16:creationId xmlns:a16="http://schemas.microsoft.com/office/drawing/2014/main" id="{6AB649DC-2E38-5145-B43E-EB2BF667A3A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1" action="ppaction://hlinksldjump"/>
              <a:extLst>
                <a:ext uri="{FF2B5EF4-FFF2-40B4-BE49-F238E27FC236}">
                  <a16:creationId xmlns:a16="http://schemas.microsoft.com/office/drawing/2014/main" id="{51B57E51-18FC-C74B-99D9-7A05FA9AFCF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2" action="ppaction://hlinksldjump"/>
              <a:extLst>
                <a:ext uri="{FF2B5EF4-FFF2-40B4-BE49-F238E27FC236}">
                  <a16:creationId xmlns:a16="http://schemas.microsoft.com/office/drawing/2014/main" id="{90ED926B-F89F-FA44-B9EA-C0576AA9F8E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3" action="ppaction://hlinksldjump"/>
              <a:extLst>
                <a:ext uri="{FF2B5EF4-FFF2-40B4-BE49-F238E27FC236}">
                  <a16:creationId xmlns:a16="http://schemas.microsoft.com/office/drawing/2014/main" id="{2897C01D-5C98-FA48-AFA5-82F89441360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4" action="ppaction://hlinksldjump"/>
              <a:extLst>
                <a:ext uri="{FF2B5EF4-FFF2-40B4-BE49-F238E27FC236}">
                  <a16:creationId xmlns:a16="http://schemas.microsoft.com/office/drawing/2014/main" id="{EB6A27FD-057C-A445-BFEC-DD0FE1791D8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5" action="ppaction://hlinksldjump"/>
              <a:extLst>
                <a:ext uri="{FF2B5EF4-FFF2-40B4-BE49-F238E27FC236}">
                  <a16:creationId xmlns:a16="http://schemas.microsoft.com/office/drawing/2014/main" id="{D4A3A9C1-634A-5A4C-BE87-090629386F03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5" action="ppaction://hlinksldjump"/>
              <a:extLst>
                <a:ext uri="{FF2B5EF4-FFF2-40B4-BE49-F238E27FC236}">
                  <a16:creationId xmlns:a16="http://schemas.microsoft.com/office/drawing/2014/main" id="{6571A1FF-EE89-404B-8BA5-17FAAA6753D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6" action="ppaction://hlinksldjump"/>
              <a:extLst>
                <a:ext uri="{FF2B5EF4-FFF2-40B4-BE49-F238E27FC236}">
                  <a16:creationId xmlns:a16="http://schemas.microsoft.com/office/drawing/2014/main" id="{8168AB77-30BC-3C46-B3A3-1CC3111E691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7" action="ppaction://hlinksldjump"/>
              <a:extLst>
                <a:ext uri="{FF2B5EF4-FFF2-40B4-BE49-F238E27FC236}">
                  <a16:creationId xmlns:a16="http://schemas.microsoft.com/office/drawing/2014/main" id="{5E65322E-5092-E149-9DAA-7C429C9277F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8" action="ppaction://hlinksldjump"/>
              <a:extLst>
                <a:ext uri="{FF2B5EF4-FFF2-40B4-BE49-F238E27FC236}">
                  <a16:creationId xmlns:a16="http://schemas.microsoft.com/office/drawing/2014/main" id="{AF19D6C8-4AA9-5440-881D-F46570C4C77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95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Final Project (50%)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295400"/>
            <a:ext cx="9860281" cy="4800600"/>
          </a:xfrm>
        </p:spPr>
        <p:txBody>
          <a:bodyPr>
            <a:noAutofit/>
          </a:bodyPr>
          <a:lstStyle/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Title (&lt;25 words)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Introduction  [~ 200 words, 10%]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Materials and methods [~ 200 words]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Narrative (10%)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Code (25%)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Data (5%)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Results [~200 words, 25%]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Conclusions [~200 words, 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References [5%]</a:t>
            </a:r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2BF3D916-C209-8449-97D6-AD7A8212D21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402ADE13-2C43-1944-B135-283C027EECE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FD75D8F8-EC82-D541-9281-68603D47828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45A433C2-D84C-4842-A8FB-F55459D6113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A802CB81-9EAD-CE4E-BB93-6FBB58F7EC2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8C9BE16D-5149-9C41-9402-F37664FC3E4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D2C91F36-EB3B-E94E-A8E2-61CB1BA725B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975AB4E6-1051-2340-8722-FF4ED501BC1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B07DC839-9261-0245-9577-C9A30D24B65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F594842C-49D8-3248-927A-D135AE702C2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611565C0-7869-C840-B818-2306662AF8A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88D16BEC-1575-D943-B788-EE979E24602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B80A3668-47C1-C943-AB32-3B7C6F71BAC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71C6B948-A6E3-6F44-8216-FCFD557C00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9A23A8B5-AF4D-DB40-817D-0D86EB42E68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E042FF5C-D2B2-8345-91AB-F45C784FAA4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5CD14E15-F287-6B4C-BDD0-68F95C253E6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8A673B57-6B40-EC48-92E7-DF9AEA45300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5D8C8FF1-3093-224F-8C10-94516C09550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7A200622-EE39-E14A-895E-9B886AA7693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5DAB1484-FB9C-2F49-AD23-9E55B632CBD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92D788DA-CB6A-D94D-8C95-912F52CC273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E44E46C4-B3D9-1A45-AC12-403E897BE56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D27ED0FA-28A9-1247-86F3-03C20DB2C07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A11D456A-46AA-544E-99DF-05A42EAADA9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D05FB5BB-5258-1745-8356-28997B76639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93BC4128-E07D-3041-B904-C66296724C4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B4A78A04-43F0-D146-B2D1-E233DE9CC16E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04EC79C6-624D-9D46-80DA-808760DA8C3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FD278E96-7091-9D4F-BBA9-C0965D2AF4B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AFAD527B-C2A2-5D44-90E8-B8570E319DB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B2DFCE11-B462-2144-9234-EF37997C7DF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5FE91DFB-7D93-8E4B-84E1-DF82D768640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B50FF5BD-C2E2-A044-A4A3-AD59BFF3F66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51B3E7E0-9068-8B45-A290-C733B844B65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1B3560AA-626C-CE45-98C9-1B975FBAECF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6BE6EF8A-55CB-7942-89A3-39C30CDB433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3E35B383-18E7-FD47-AB54-A2352DE18FE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BCF97085-7A07-0E4E-90C7-9BD239BBD9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BEF2A401-E72E-8B4B-B37A-80A83735055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B74F9068-1CC5-694B-9DDF-A32C12CD365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2542FCA6-E06E-0B4E-B767-2311CB524E7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FE229EDC-9501-6F42-B832-4C4DEF4A0C5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FABD608C-3717-1742-B5A7-3BB8B811A9B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AF1902A6-0E43-104A-B387-C9E5BF5AA79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3BCCEFB2-260E-3E44-BC82-02CE2D5A5CB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C883B0A1-3A2F-6240-A40F-4ADEF1B5D138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9B062766-39DB-0145-93E9-552EB36D2B8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5D7DA678-15A5-6546-AF45-01823A330E9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FB55ACD9-124A-A641-B5D5-E46B3AFB9A0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DD7A34E9-5DDB-0643-A611-5AA9DC3467C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B4483D8B-2E7D-2543-9209-ED5D960B45A1}"/>
                  </a:ext>
                </a:extLst>
              </p:cNvPr>
              <p:cNvSpPr txBox="1"/>
              <p:nvPr/>
            </p:nvSpPr>
            <p:spPr>
              <a:xfrm>
                <a:off x="8117335" y="3124200"/>
                <a:ext cx="36720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3600" dirty="0">
                    <a:solidFill>
                      <a:schemeClr val="accent2"/>
                    </a:solidFill>
                    <a:latin typeface="+mn-lt"/>
                  </a:rPr>
                  <a:t>Individual OR small group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>
                    <a:solidFill>
                      <a:schemeClr val="accent2"/>
                    </a:solidFill>
                    <a:latin typeface="+mn-lt"/>
                  </a:rPr>
                  <a:t>3) project</a:t>
                </a:r>
              </a:p>
            </p:txBody>
          </p:sp>
        </mc:Choice>
        <mc:Fallback xmlns=""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B4483D8B-2E7D-2543-9209-ED5D960B4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335" y="3124200"/>
                <a:ext cx="3672067" cy="1754326"/>
              </a:xfrm>
              <a:prstGeom prst="rect">
                <a:avLst/>
              </a:prstGeom>
              <a:blipFill>
                <a:blip r:embed="rId98"/>
                <a:stretch>
                  <a:fillRect t="-5036" r="-2759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872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51" y="570690"/>
            <a:ext cx="6492240" cy="5352724"/>
          </a:xfrm>
        </p:spPr>
        <p:txBody>
          <a:bodyPr>
            <a:normAutofit/>
          </a:bodyPr>
          <a:lstStyle/>
          <a:p>
            <a:r>
              <a:rPr lang="en-US" sz="3388" dirty="0"/>
              <a:t>"</a:t>
            </a:r>
            <a:r>
              <a:rPr lang="en-US" sz="3388" i="1" dirty="0"/>
              <a:t>It takes intelligence, even brilliance, to condense and focus information into a clear, simple presentation that will be read and remembered. </a:t>
            </a:r>
          </a:p>
          <a:p>
            <a:r>
              <a:rPr lang="en-US" sz="3388" i="1" dirty="0"/>
              <a:t>Ignorance and arrogance are shown in a crowded, complicated, hard-to-read poster</a:t>
            </a:r>
            <a:r>
              <a:rPr lang="en-US" sz="3388" dirty="0"/>
              <a:t>.”</a:t>
            </a:r>
            <a:br>
              <a:rPr lang="en-US" sz="3388" dirty="0"/>
            </a:br>
            <a:r>
              <a:rPr lang="en-US" sz="3388" dirty="0"/>
              <a:t>		</a:t>
            </a:r>
            <a:r>
              <a:rPr lang="sk-SK" sz="2904" dirty="0"/>
              <a:t>-- Mary </a:t>
            </a:r>
            <a:r>
              <a:rPr lang="sk-SK" sz="2904" dirty="0" err="1"/>
              <a:t>Helen</a:t>
            </a:r>
            <a:r>
              <a:rPr lang="sk-SK" sz="2904" dirty="0"/>
              <a:t> </a:t>
            </a:r>
            <a:r>
              <a:rPr lang="sk-SK" sz="2904" dirty="0" err="1"/>
              <a:t>Briscoe</a:t>
            </a:r>
            <a:endParaRPr lang="en-US" sz="2904" dirty="0"/>
          </a:p>
          <a:p>
            <a:endParaRPr lang="en-US" sz="3388" dirty="0"/>
          </a:p>
        </p:txBody>
      </p:sp>
    </p:spTree>
    <p:extLst>
      <p:ext uri="{BB962C8B-B14F-4D97-AF65-F5344CB8AC3E}">
        <p14:creationId xmlns:p14="http://schemas.microsoft.com/office/powerpoint/2010/main" val="30486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roup 683">
            <a:extLst>
              <a:ext uri="{FF2B5EF4-FFF2-40B4-BE49-F238E27FC236}">
                <a16:creationId xmlns:a16="http://schemas.microsoft.com/office/drawing/2014/main" id="{9E0B5AE5-97F2-4B4D-848B-6CB17068694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4" name="TextBox 633">
              <a:hlinkClick r:id="rId53" action="ppaction://hlinksldjump"/>
              <a:extLst>
                <a:ext uri="{FF2B5EF4-FFF2-40B4-BE49-F238E27FC236}">
                  <a16:creationId xmlns:a16="http://schemas.microsoft.com/office/drawing/2014/main" id="{949B2EC5-D630-4E49-9E19-647BAA97583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5" name="Oval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20AAD87F-E1AB-6046-8550-6229BC502E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hlinkClick r:id="rId54" action="ppaction://hlinksldjump"/>
              <a:extLst>
                <a:ext uri="{FF2B5EF4-FFF2-40B4-BE49-F238E27FC236}">
                  <a16:creationId xmlns:a16="http://schemas.microsoft.com/office/drawing/2014/main" id="{9C7DF2A7-860A-C740-B93F-96C9D87AABD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5" action="ppaction://hlinksldjump"/>
              <a:extLst>
                <a:ext uri="{FF2B5EF4-FFF2-40B4-BE49-F238E27FC236}">
                  <a16:creationId xmlns:a16="http://schemas.microsoft.com/office/drawing/2014/main" id="{C080ADEB-7641-C74C-A991-46C0432D310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6" action="ppaction://hlinksldjump"/>
              <a:extLst>
                <a:ext uri="{FF2B5EF4-FFF2-40B4-BE49-F238E27FC236}">
                  <a16:creationId xmlns:a16="http://schemas.microsoft.com/office/drawing/2014/main" id="{3B0C6FFB-8763-E647-9384-2B9B99D16F7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7" action="ppaction://hlinksldjump"/>
              <a:extLst>
                <a:ext uri="{FF2B5EF4-FFF2-40B4-BE49-F238E27FC236}">
                  <a16:creationId xmlns:a16="http://schemas.microsoft.com/office/drawing/2014/main" id="{5B86DF5B-807E-BB4E-BC75-FC5EF973DBD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8" action="ppaction://hlinksldjump"/>
              <a:extLst>
                <a:ext uri="{FF2B5EF4-FFF2-40B4-BE49-F238E27FC236}">
                  <a16:creationId xmlns:a16="http://schemas.microsoft.com/office/drawing/2014/main" id="{6FDB4816-F451-A447-A560-77240C391B3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9" action="ppaction://hlinksldjump"/>
              <a:extLst>
                <a:ext uri="{FF2B5EF4-FFF2-40B4-BE49-F238E27FC236}">
                  <a16:creationId xmlns:a16="http://schemas.microsoft.com/office/drawing/2014/main" id="{43984E72-DEA7-1348-9E4C-2B507ACB267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0" action="ppaction://hlinksldjump"/>
              <a:extLst>
                <a:ext uri="{FF2B5EF4-FFF2-40B4-BE49-F238E27FC236}">
                  <a16:creationId xmlns:a16="http://schemas.microsoft.com/office/drawing/2014/main" id="{A98D0D2B-34C4-1A45-964D-0EF3701AE80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FC3CC4AE-E091-9C4A-BE75-DE816532421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2" action="ppaction://hlinksldjump"/>
              <a:extLst>
                <a:ext uri="{FF2B5EF4-FFF2-40B4-BE49-F238E27FC236}">
                  <a16:creationId xmlns:a16="http://schemas.microsoft.com/office/drawing/2014/main" id="{1C0AF7D6-7665-E440-965A-ADD5E28E94B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3" action="ppaction://hlinksldjump"/>
              <a:extLst>
                <a:ext uri="{FF2B5EF4-FFF2-40B4-BE49-F238E27FC236}">
                  <a16:creationId xmlns:a16="http://schemas.microsoft.com/office/drawing/2014/main" id="{4E9D894C-BCDB-104E-83C5-63AC415E0A7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4" action="ppaction://hlinksldjump"/>
              <a:extLst>
                <a:ext uri="{FF2B5EF4-FFF2-40B4-BE49-F238E27FC236}">
                  <a16:creationId xmlns:a16="http://schemas.microsoft.com/office/drawing/2014/main" id="{428D9581-F4E1-DF48-9817-1B24CD741DB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5DB8C636-2A5F-2741-A65F-ADE1F6B3FEC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TextBox 647">
              <a:hlinkClick r:id="rId65" action="ppaction://hlinksldjump"/>
              <a:extLst>
                <a:ext uri="{FF2B5EF4-FFF2-40B4-BE49-F238E27FC236}">
                  <a16:creationId xmlns:a16="http://schemas.microsoft.com/office/drawing/2014/main" id="{1B4B3170-6CBF-D94B-9506-A860DA192CA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52CC80A9-44ED-4F46-A9F0-9D494090B96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130F76C7-7863-EB47-9A55-BF2CF7161A8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7" action="ppaction://hlinksldjump"/>
              <a:extLst>
                <a:ext uri="{FF2B5EF4-FFF2-40B4-BE49-F238E27FC236}">
                  <a16:creationId xmlns:a16="http://schemas.microsoft.com/office/drawing/2014/main" id="{E1D9DD83-A013-204F-A2E4-4CAA0F69597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8" action="ppaction://hlinksldjump"/>
              <a:extLst>
                <a:ext uri="{FF2B5EF4-FFF2-40B4-BE49-F238E27FC236}">
                  <a16:creationId xmlns:a16="http://schemas.microsoft.com/office/drawing/2014/main" id="{114563A9-03C1-D64B-8CE7-86E082603A0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9" action="ppaction://hlinksldjump"/>
              <a:extLst>
                <a:ext uri="{FF2B5EF4-FFF2-40B4-BE49-F238E27FC236}">
                  <a16:creationId xmlns:a16="http://schemas.microsoft.com/office/drawing/2014/main" id="{FCBE5B54-7AB1-B042-A85E-6784C6859FC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0" action="ppaction://hlinksldjump"/>
              <a:extLst>
                <a:ext uri="{FF2B5EF4-FFF2-40B4-BE49-F238E27FC236}">
                  <a16:creationId xmlns:a16="http://schemas.microsoft.com/office/drawing/2014/main" id="{6EB036E3-0CF6-F345-9AD4-29BA004606D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1" action="ppaction://hlinksldjump"/>
              <a:extLst>
                <a:ext uri="{FF2B5EF4-FFF2-40B4-BE49-F238E27FC236}">
                  <a16:creationId xmlns:a16="http://schemas.microsoft.com/office/drawing/2014/main" id="{4A1EB8E0-61D3-3C43-9A29-FD4BBDC148B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2" action="ppaction://hlinksldjump"/>
              <a:extLst>
                <a:ext uri="{FF2B5EF4-FFF2-40B4-BE49-F238E27FC236}">
                  <a16:creationId xmlns:a16="http://schemas.microsoft.com/office/drawing/2014/main" id="{5C697E9E-0AA0-9D49-8AE4-E74DFEAD3BA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3" action="ppaction://hlinksldjump"/>
              <a:extLst>
                <a:ext uri="{FF2B5EF4-FFF2-40B4-BE49-F238E27FC236}">
                  <a16:creationId xmlns:a16="http://schemas.microsoft.com/office/drawing/2014/main" id="{1FE99761-40CC-B344-9F9F-D4FB5A19171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4" action="ppaction://hlinksldjump"/>
              <a:extLst>
                <a:ext uri="{FF2B5EF4-FFF2-40B4-BE49-F238E27FC236}">
                  <a16:creationId xmlns:a16="http://schemas.microsoft.com/office/drawing/2014/main" id="{F3E881DA-CF6F-2942-A8E2-E8F317CEDB6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5" action="ppaction://hlinksldjump"/>
              <a:extLst>
                <a:ext uri="{FF2B5EF4-FFF2-40B4-BE49-F238E27FC236}">
                  <a16:creationId xmlns:a16="http://schemas.microsoft.com/office/drawing/2014/main" id="{638F6F1E-6B3F-F64F-947C-CAC113E9284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TextBox 659">
              <a:hlinkClick r:id="rId76" action="ppaction://hlinksldjump"/>
              <a:extLst>
                <a:ext uri="{FF2B5EF4-FFF2-40B4-BE49-F238E27FC236}">
                  <a16:creationId xmlns:a16="http://schemas.microsoft.com/office/drawing/2014/main" id="{D10C5B6E-C994-EA4D-AE65-B0EC818D9E6B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1" name="Oval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CE721756-F67B-9340-8D59-4428B0F30D0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BCCBB3A2-2212-D64F-8E9F-B2F78F48062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8" action="ppaction://hlinksldjump"/>
              <a:extLst>
                <a:ext uri="{FF2B5EF4-FFF2-40B4-BE49-F238E27FC236}">
                  <a16:creationId xmlns:a16="http://schemas.microsoft.com/office/drawing/2014/main" id="{213A71A5-0418-9B4A-8F24-94140F79678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9" action="ppaction://hlinksldjump"/>
              <a:extLst>
                <a:ext uri="{FF2B5EF4-FFF2-40B4-BE49-F238E27FC236}">
                  <a16:creationId xmlns:a16="http://schemas.microsoft.com/office/drawing/2014/main" id="{28C08E4F-5E34-B946-9E90-2B12FF22E78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0" action="ppaction://hlinksldjump"/>
              <a:extLst>
                <a:ext uri="{FF2B5EF4-FFF2-40B4-BE49-F238E27FC236}">
                  <a16:creationId xmlns:a16="http://schemas.microsoft.com/office/drawing/2014/main" id="{695292A7-94FC-5E49-A064-8B0EDA04882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1" action="ppaction://hlinksldjump"/>
              <a:extLst>
                <a:ext uri="{FF2B5EF4-FFF2-40B4-BE49-F238E27FC236}">
                  <a16:creationId xmlns:a16="http://schemas.microsoft.com/office/drawing/2014/main" id="{8488F80B-9BFF-DE49-B018-BD5B0C94554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2" action="ppaction://hlinksldjump"/>
              <a:extLst>
                <a:ext uri="{FF2B5EF4-FFF2-40B4-BE49-F238E27FC236}">
                  <a16:creationId xmlns:a16="http://schemas.microsoft.com/office/drawing/2014/main" id="{496D3C89-7E32-7145-89B0-16E1CA1AF2E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3" action="ppaction://hlinksldjump"/>
              <a:extLst>
                <a:ext uri="{FF2B5EF4-FFF2-40B4-BE49-F238E27FC236}">
                  <a16:creationId xmlns:a16="http://schemas.microsoft.com/office/drawing/2014/main" id="{8E738B97-C66A-DF41-95B8-B317AE8C291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4" action="ppaction://hlinksldjump"/>
              <a:extLst>
                <a:ext uri="{FF2B5EF4-FFF2-40B4-BE49-F238E27FC236}">
                  <a16:creationId xmlns:a16="http://schemas.microsoft.com/office/drawing/2014/main" id="{02B7CB17-E03F-CF4F-8BC9-EABD818F4E2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5" action="ppaction://hlinksldjump"/>
              <a:extLst>
                <a:ext uri="{FF2B5EF4-FFF2-40B4-BE49-F238E27FC236}">
                  <a16:creationId xmlns:a16="http://schemas.microsoft.com/office/drawing/2014/main" id="{4B03F2CB-649D-7C41-A734-CE34CE7AA9C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6" action="ppaction://hlinksldjump"/>
              <a:extLst>
                <a:ext uri="{FF2B5EF4-FFF2-40B4-BE49-F238E27FC236}">
                  <a16:creationId xmlns:a16="http://schemas.microsoft.com/office/drawing/2014/main" id="{AA9C50E7-3780-3E48-A4CD-61EBD61C118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7" action="ppaction://hlinksldjump"/>
              <a:extLst>
                <a:ext uri="{FF2B5EF4-FFF2-40B4-BE49-F238E27FC236}">
                  <a16:creationId xmlns:a16="http://schemas.microsoft.com/office/drawing/2014/main" id="{E7A9FD80-9495-4540-A09A-59687632F0E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8" action="ppaction://hlinksldjump"/>
              <a:extLst>
                <a:ext uri="{FF2B5EF4-FFF2-40B4-BE49-F238E27FC236}">
                  <a16:creationId xmlns:a16="http://schemas.microsoft.com/office/drawing/2014/main" id="{990785B3-E1EC-1548-8018-8D2ADD2A07E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9" action="ppaction://hlinksldjump"/>
              <a:extLst>
                <a:ext uri="{FF2B5EF4-FFF2-40B4-BE49-F238E27FC236}">
                  <a16:creationId xmlns:a16="http://schemas.microsoft.com/office/drawing/2014/main" id="{EC193AE6-346D-0A4C-81D0-41E5269BEC9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0" action="ppaction://hlinksldjump"/>
              <a:extLst>
                <a:ext uri="{FF2B5EF4-FFF2-40B4-BE49-F238E27FC236}">
                  <a16:creationId xmlns:a16="http://schemas.microsoft.com/office/drawing/2014/main" id="{7C486A34-27E4-D94D-9FB0-37ACCC566ED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1" action="ppaction://hlinksldjump"/>
              <a:extLst>
                <a:ext uri="{FF2B5EF4-FFF2-40B4-BE49-F238E27FC236}">
                  <a16:creationId xmlns:a16="http://schemas.microsoft.com/office/drawing/2014/main" id="{9926AEBB-2C26-0446-91AF-E81DB1C2466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2" action="ppaction://hlinksldjump"/>
              <a:extLst>
                <a:ext uri="{FF2B5EF4-FFF2-40B4-BE49-F238E27FC236}">
                  <a16:creationId xmlns:a16="http://schemas.microsoft.com/office/drawing/2014/main" id="{9D42FABD-74F4-F44C-9C83-52334C793CD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3" action="ppaction://hlinksldjump"/>
              <a:extLst>
                <a:ext uri="{FF2B5EF4-FFF2-40B4-BE49-F238E27FC236}">
                  <a16:creationId xmlns:a16="http://schemas.microsoft.com/office/drawing/2014/main" id="{7D8F59CA-BDAB-A445-892C-8CEC4E7DD89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TextBox 67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EDD0F81-3EC2-944E-A0E3-20BD1974CB89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0" name="Oval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B1A2D05E-ADBC-E94C-A298-E4D7F8AB423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5" action="ppaction://hlinksldjump"/>
              <a:extLst>
                <a:ext uri="{FF2B5EF4-FFF2-40B4-BE49-F238E27FC236}">
                  <a16:creationId xmlns:a16="http://schemas.microsoft.com/office/drawing/2014/main" id="{9B2512D3-1DD6-0F49-B4AC-4B53C9B5DD0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6" action="ppaction://hlinksldjump"/>
              <a:extLst>
                <a:ext uri="{FF2B5EF4-FFF2-40B4-BE49-F238E27FC236}">
                  <a16:creationId xmlns:a16="http://schemas.microsoft.com/office/drawing/2014/main" id="{99F8EC4C-453D-AE4F-B3B9-0E6A8DFFC7B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7" action="ppaction://hlinksldjump"/>
              <a:extLst>
                <a:ext uri="{FF2B5EF4-FFF2-40B4-BE49-F238E27FC236}">
                  <a16:creationId xmlns:a16="http://schemas.microsoft.com/office/drawing/2014/main" id="{50ED3B5F-4C17-E74B-9683-52DDCC79FA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5" name="Picture 684">
            <a:extLst>
              <a:ext uri="{FF2B5EF4-FFF2-40B4-BE49-F238E27FC236}">
                <a16:creationId xmlns:a16="http://schemas.microsoft.com/office/drawing/2014/main" id="{36218FC4-F6DC-3F49-A85D-FB063FF042FE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463021" y="1600200"/>
            <a:ext cx="4915074" cy="4061006"/>
          </a:xfrm>
          <a:prstGeom prst="rect">
            <a:avLst/>
          </a:prstGeom>
        </p:spPr>
      </p:pic>
      <p:sp>
        <p:nvSpPr>
          <p:cNvPr id="687" name="Title 686">
            <a:extLst>
              <a:ext uri="{FF2B5EF4-FFF2-40B4-BE49-F238E27FC236}">
                <a16:creationId xmlns:a16="http://schemas.microsoft.com/office/drawing/2014/main" id="{A663B7A4-931C-784F-B7F8-0A4960A9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2017 Projects available to browse on website</a:t>
            </a:r>
          </a:p>
        </p:txBody>
      </p:sp>
      <p:pic>
        <p:nvPicPr>
          <p:cNvPr id="688" name="Picture 687">
            <a:extLst>
              <a:ext uri="{FF2B5EF4-FFF2-40B4-BE49-F238E27FC236}">
                <a16:creationId xmlns:a16="http://schemas.microsoft.com/office/drawing/2014/main" id="{040B965B-24CC-3147-932E-DAEE60B99065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46662" y="1371600"/>
            <a:ext cx="4608140" cy="4724400"/>
          </a:xfrm>
          <a:prstGeom prst="rect">
            <a:avLst/>
          </a:prstGeom>
        </p:spPr>
      </p:pic>
      <p:cxnSp>
        <p:nvCxnSpPr>
          <p:cNvPr id="690" name="Straight Arrow Connector 689">
            <a:extLst>
              <a:ext uri="{FF2B5EF4-FFF2-40B4-BE49-F238E27FC236}">
                <a16:creationId xmlns:a16="http://schemas.microsoft.com/office/drawing/2014/main" id="{E163D2EA-1BA1-1443-91D7-856DCE78D4F8}"/>
              </a:ext>
            </a:extLst>
          </p:cNvPr>
          <p:cNvCxnSpPr/>
          <p:nvPr/>
        </p:nvCxnSpPr>
        <p:spPr>
          <a:xfrm flipV="1">
            <a:off x="2940721" y="5181600"/>
            <a:ext cx="3354062" cy="3810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89223479-ABF3-6C4A-AD76-6B46BB45641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5" action="ppaction://hlinksldjump"/>
              <a:extLst>
                <a:ext uri="{FF2B5EF4-FFF2-40B4-BE49-F238E27FC236}">
                  <a16:creationId xmlns:a16="http://schemas.microsoft.com/office/drawing/2014/main" id="{B7880EE2-4412-7E4E-B97C-B49870A29F8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5" action="ppaction://hlinksldjump"/>
              <a:extLst>
                <a:ext uri="{FF2B5EF4-FFF2-40B4-BE49-F238E27FC236}">
                  <a16:creationId xmlns:a16="http://schemas.microsoft.com/office/drawing/2014/main" id="{F2236422-8FF8-F94B-B813-95355957A4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6" action="ppaction://hlinksldjump"/>
              <a:extLst>
                <a:ext uri="{FF2B5EF4-FFF2-40B4-BE49-F238E27FC236}">
                  <a16:creationId xmlns:a16="http://schemas.microsoft.com/office/drawing/2014/main" id="{9DB07587-A3D1-9C4B-BC83-BA2B01CFBD3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7" action="ppaction://hlinksldjump"/>
              <a:extLst>
                <a:ext uri="{FF2B5EF4-FFF2-40B4-BE49-F238E27FC236}">
                  <a16:creationId xmlns:a16="http://schemas.microsoft.com/office/drawing/2014/main" id="{33869EC7-E326-4247-98E7-5AB57CA6FA4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2B5177-4126-934E-8035-8BF780433AC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9" action="ppaction://hlinksldjump"/>
              <a:extLst>
                <a:ext uri="{FF2B5EF4-FFF2-40B4-BE49-F238E27FC236}">
                  <a16:creationId xmlns:a16="http://schemas.microsoft.com/office/drawing/2014/main" id="{68DE489C-550C-354E-92F8-655F89B2C1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0" action="ppaction://hlinksldjump"/>
              <a:extLst>
                <a:ext uri="{FF2B5EF4-FFF2-40B4-BE49-F238E27FC236}">
                  <a16:creationId xmlns:a16="http://schemas.microsoft.com/office/drawing/2014/main" id="{1602D4BB-C0A3-A346-B407-A0A740F9111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06249B32-D566-E549-A260-5B5EF2946A6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2" action="ppaction://hlinksldjump"/>
              <a:extLst>
                <a:ext uri="{FF2B5EF4-FFF2-40B4-BE49-F238E27FC236}">
                  <a16:creationId xmlns:a16="http://schemas.microsoft.com/office/drawing/2014/main" id="{9CF448EB-AE69-8E43-B1B4-E2726DB4481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3" action="ppaction://hlinksldjump"/>
              <a:extLst>
                <a:ext uri="{FF2B5EF4-FFF2-40B4-BE49-F238E27FC236}">
                  <a16:creationId xmlns:a16="http://schemas.microsoft.com/office/drawing/2014/main" id="{B7174D19-4D0B-0642-B9FB-B7F72170090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4" action="ppaction://hlinksldjump"/>
              <a:extLst>
                <a:ext uri="{FF2B5EF4-FFF2-40B4-BE49-F238E27FC236}">
                  <a16:creationId xmlns:a16="http://schemas.microsoft.com/office/drawing/2014/main" id="{6EAA3788-EF07-6346-AC65-F59E5A82112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5" action="ppaction://hlinksldjump"/>
              <a:extLst>
                <a:ext uri="{FF2B5EF4-FFF2-40B4-BE49-F238E27FC236}">
                  <a16:creationId xmlns:a16="http://schemas.microsoft.com/office/drawing/2014/main" id="{316A947F-8757-0543-B094-FB3747F8F75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6" action="ppaction://hlinksldjump"/>
              <a:extLst>
                <a:ext uri="{FF2B5EF4-FFF2-40B4-BE49-F238E27FC236}">
                  <a16:creationId xmlns:a16="http://schemas.microsoft.com/office/drawing/2014/main" id="{DDE97789-A711-4345-875E-EDEB6CC98F2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6" action="ppaction://hlinksldjump"/>
              <a:extLst>
                <a:ext uri="{FF2B5EF4-FFF2-40B4-BE49-F238E27FC236}">
                  <a16:creationId xmlns:a16="http://schemas.microsoft.com/office/drawing/2014/main" id="{D9EC390C-35FA-084D-A06C-DDABE8AAF4A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7" action="ppaction://hlinksldjump"/>
              <a:extLst>
                <a:ext uri="{FF2B5EF4-FFF2-40B4-BE49-F238E27FC236}">
                  <a16:creationId xmlns:a16="http://schemas.microsoft.com/office/drawing/2014/main" id="{4AAE787A-594E-584A-95C1-E37C24D15C0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7" action="ppaction://hlinksldjump"/>
              <a:extLst>
                <a:ext uri="{FF2B5EF4-FFF2-40B4-BE49-F238E27FC236}">
                  <a16:creationId xmlns:a16="http://schemas.microsoft.com/office/drawing/2014/main" id="{13ABA978-F339-DD45-8DAD-A023ED2BA86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8" action="ppaction://hlinksldjump"/>
              <a:extLst>
                <a:ext uri="{FF2B5EF4-FFF2-40B4-BE49-F238E27FC236}">
                  <a16:creationId xmlns:a16="http://schemas.microsoft.com/office/drawing/2014/main" id="{C48E226D-1201-3945-AAE5-EA0514FC2A8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E38A33-BFFE-4F4B-BAF0-36DD63D898D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0" action="ppaction://hlinksldjump"/>
              <a:extLst>
                <a:ext uri="{FF2B5EF4-FFF2-40B4-BE49-F238E27FC236}">
                  <a16:creationId xmlns:a16="http://schemas.microsoft.com/office/drawing/2014/main" id="{33890941-CADF-6C43-91A9-C09A91E4F06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1" action="ppaction://hlinksldjump"/>
              <a:extLst>
                <a:ext uri="{FF2B5EF4-FFF2-40B4-BE49-F238E27FC236}">
                  <a16:creationId xmlns:a16="http://schemas.microsoft.com/office/drawing/2014/main" id="{7D1BE466-FF7C-6A40-B670-1311CD7282C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2" action="ppaction://hlinksldjump"/>
              <a:extLst>
                <a:ext uri="{FF2B5EF4-FFF2-40B4-BE49-F238E27FC236}">
                  <a16:creationId xmlns:a16="http://schemas.microsoft.com/office/drawing/2014/main" id="{EBCD9C9B-DAB9-EB4E-96FB-BF0EB73A8AE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3" action="ppaction://hlinksldjump"/>
              <a:extLst>
                <a:ext uri="{FF2B5EF4-FFF2-40B4-BE49-F238E27FC236}">
                  <a16:creationId xmlns:a16="http://schemas.microsoft.com/office/drawing/2014/main" id="{B4C24571-A681-B341-A8C6-79229FCB123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4" action="ppaction://hlinksldjump"/>
              <a:extLst>
                <a:ext uri="{FF2B5EF4-FFF2-40B4-BE49-F238E27FC236}">
                  <a16:creationId xmlns:a16="http://schemas.microsoft.com/office/drawing/2014/main" id="{FC516291-6DC4-6F4E-87FA-F709B5DC1EE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5" action="ppaction://hlinksldjump"/>
              <a:extLst>
                <a:ext uri="{FF2B5EF4-FFF2-40B4-BE49-F238E27FC236}">
                  <a16:creationId xmlns:a16="http://schemas.microsoft.com/office/drawing/2014/main" id="{75BEA1AF-5012-7744-B39B-0DF0EDBD5C6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6" action="ppaction://hlinksldjump"/>
              <a:extLst>
                <a:ext uri="{FF2B5EF4-FFF2-40B4-BE49-F238E27FC236}">
                  <a16:creationId xmlns:a16="http://schemas.microsoft.com/office/drawing/2014/main" id="{89BDD59A-165F-9947-802D-6B7D8FFA143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7" action="ppaction://hlinksldjump"/>
              <a:extLst>
                <a:ext uri="{FF2B5EF4-FFF2-40B4-BE49-F238E27FC236}">
                  <a16:creationId xmlns:a16="http://schemas.microsoft.com/office/drawing/2014/main" id="{004AAB9A-089B-0F41-88F3-429BBCEE5A9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8" action="ppaction://hlinksldjump"/>
              <a:extLst>
                <a:ext uri="{FF2B5EF4-FFF2-40B4-BE49-F238E27FC236}">
                  <a16:creationId xmlns:a16="http://schemas.microsoft.com/office/drawing/2014/main" id="{B745367D-98A2-2149-AD02-DE19C5C4D8B9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8" action="ppaction://hlinksldjump"/>
              <a:extLst>
                <a:ext uri="{FF2B5EF4-FFF2-40B4-BE49-F238E27FC236}">
                  <a16:creationId xmlns:a16="http://schemas.microsoft.com/office/drawing/2014/main" id="{FFD5A7AA-707C-0147-ABD6-489ACCCF017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9" action="ppaction://hlinksldjump"/>
              <a:extLst>
                <a:ext uri="{FF2B5EF4-FFF2-40B4-BE49-F238E27FC236}">
                  <a16:creationId xmlns:a16="http://schemas.microsoft.com/office/drawing/2014/main" id="{5DBD299C-E1A7-8A45-BB01-CEAE74AC489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0" action="ppaction://hlinksldjump"/>
              <a:extLst>
                <a:ext uri="{FF2B5EF4-FFF2-40B4-BE49-F238E27FC236}">
                  <a16:creationId xmlns:a16="http://schemas.microsoft.com/office/drawing/2014/main" id="{8964238F-25B0-2D42-92D7-B4CDA8EDE99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1" action="ppaction://hlinksldjump"/>
              <a:extLst>
                <a:ext uri="{FF2B5EF4-FFF2-40B4-BE49-F238E27FC236}">
                  <a16:creationId xmlns:a16="http://schemas.microsoft.com/office/drawing/2014/main" id="{AD37392E-99EC-F84A-BEF0-A98B8BD8871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2" action="ppaction://hlinksldjump"/>
              <a:extLst>
                <a:ext uri="{FF2B5EF4-FFF2-40B4-BE49-F238E27FC236}">
                  <a16:creationId xmlns:a16="http://schemas.microsoft.com/office/drawing/2014/main" id="{55AA6E3A-E778-A446-A456-EECFF9BFCC9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3" action="ppaction://hlinksldjump"/>
              <a:extLst>
                <a:ext uri="{FF2B5EF4-FFF2-40B4-BE49-F238E27FC236}">
                  <a16:creationId xmlns:a16="http://schemas.microsoft.com/office/drawing/2014/main" id="{A70B66A8-6C6E-5842-8A43-2F998100ED5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EE579FF-82A3-664E-BC4A-8A58959431F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09870B5-6EB8-664D-9A21-2A1636731C0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6" action="ppaction://hlinksldjump"/>
              <a:extLst>
                <a:ext uri="{FF2B5EF4-FFF2-40B4-BE49-F238E27FC236}">
                  <a16:creationId xmlns:a16="http://schemas.microsoft.com/office/drawing/2014/main" id="{67E19ABF-9795-0A46-B6DC-1E6212A45C8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7" action="ppaction://hlinksldjump"/>
              <a:extLst>
                <a:ext uri="{FF2B5EF4-FFF2-40B4-BE49-F238E27FC236}">
                  <a16:creationId xmlns:a16="http://schemas.microsoft.com/office/drawing/2014/main" id="{91F8C6AB-E7E1-C442-A317-488D11D7705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8" action="ppaction://hlinksldjump"/>
              <a:extLst>
                <a:ext uri="{FF2B5EF4-FFF2-40B4-BE49-F238E27FC236}">
                  <a16:creationId xmlns:a16="http://schemas.microsoft.com/office/drawing/2014/main" id="{25E180C9-3CEA-BD45-9BB1-3FA6389C53C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39509C2-C0DD-5646-968E-2C2A6B9F9EB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0" action="ppaction://hlinksldjump"/>
              <a:extLst>
                <a:ext uri="{FF2B5EF4-FFF2-40B4-BE49-F238E27FC236}">
                  <a16:creationId xmlns:a16="http://schemas.microsoft.com/office/drawing/2014/main" id="{CA53015A-2940-494A-A4E5-2BC54A41D97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1" action="ppaction://hlinksldjump"/>
              <a:extLst>
                <a:ext uri="{FF2B5EF4-FFF2-40B4-BE49-F238E27FC236}">
                  <a16:creationId xmlns:a16="http://schemas.microsoft.com/office/drawing/2014/main" id="{46FF9968-AC9E-7445-90F5-29FCE7E241C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2" action="ppaction://hlinksldjump"/>
              <a:extLst>
                <a:ext uri="{FF2B5EF4-FFF2-40B4-BE49-F238E27FC236}">
                  <a16:creationId xmlns:a16="http://schemas.microsoft.com/office/drawing/2014/main" id="{0621D040-9E25-B24F-87E7-F9AEA36FBAE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3" action="ppaction://hlinksldjump"/>
              <a:extLst>
                <a:ext uri="{FF2B5EF4-FFF2-40B4-BE49-F238E27FC236}">
                  <a16:creationId xmlns:a16="http://schemas.microsoft.com/office/drawing/2014/main" id="{AE95C701-D2B5-3041-B771-B19A2D50599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5667947-43A2-9A49-9632-58DE89329D9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5" action="ppaction://hlinksldjump"/>
              <a:extLst>
                <a:ext uri="{FF2B5EF4-FFF2-40B4-BE49-F238E27FC236}">
                  <a16:creationId xmlns:a16="http://schemas.microsoft.com/office/drawing/2014/main" id="{F023E387-D344-DF49-AFA6-11566019520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6" action="ppaction://hlinksldjump"/>
              <a:extLst>
                <a:ext uri="{FF2B5EF4-FFF2-40B4-BE49-F238E27FC236}">
                  <a16:creationId xmlns:a16="http://schemas.microsoft.com/office/drawing/2014/main" id="{41421CDD-FE8B-D64D-9552-3C51B6D86661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6" action="ppaction://hlinksldjump"/>
              <a:extLst>
                <a:ext uri="{FF2B5EF4-FFF2-40B4-BE49-F238E27FC236}">
                  <a16:creationId xmlns:a16="http://schemas.microsoft.com/office/drawing/2014/main" id="{3D10498B-91BB-9C46-854B-9E4540D4314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7" action="ppaction://hlinksldjump"/>
              <a:extLst>
                <a:ext uri="{FF2B5EF4-FFF2-40B4-BE49-F238E27FC236}">
                  <a16:creationId xmlns:a16="http://schemas.microsoft.com/office/drawing/2014/main" id="{535761BC-BE16-204E-9925-BB245A9BEEB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8" action="ppaction://hlinksldjump"/>
              <a:extLst>
                <a:ext uri="{FF2B5EF4-FFF2-40B4-BE49-F238E27FC236}">
                  <a16:creationId xmlns:a16="http://schemas.microsoft.com/office/drawing/2014/main" id="{7CF79E2E-0CFB-3C4D-B987-A9B7FE41817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9" action="ppaction://hlinksldjump"/>
              <a:extLst>
                <a:ext uri="{FF2B5EF4-FFF2-40B4-BE49-F238E27FC236}">
                  <a16:creationId xmlns:a16="http://schemas.microsoft.com/office/drawing/2014/main" id="{822048DB-6FE9-CB44-B8E0-B0C847DF267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course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3"/>
          <a:stretch>
            <a:fillRect/>
          </a:stretch>
        </p:blipFill>
        <p:spPr>
          <a:xfrm>
            <a:off x="194972" y="1325755"/>
            <a:ext cx="7958428" cy="4828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6935" y="2506964"/>
            <a:ext cx="3524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accent2"/>
                </a:solidFill>
              </a:rPr>
              <a:t>Most of our time will be spent thinking about, looking at, and writing code</a:t>
            </a:r>
            <a:r>
              <a:rPr lang="is-IS" sz="2800" dirty="0">
                <a:solidFill>
                  <a:schemeClr val="accent2"/>
                </a:solidFill>
              </a:rPr>
              <a:t>…</a:t>
            </a:r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2FB93E90-0192-E14B-A483-E1F455EC577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4" action="ppaction://hlinksldjump"/>
              <a:extLst>
                <a:ext uri="{FF2B5EF4-FFF2-40B4-BE49-F238E27FC236}">
                  <a16:creationId xmlns:a16="http://schemas.microsoft.com/office/drawing/2014/main" id="{5DEEFBFB-200C-3241-BA09-048A8739F7C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7CD41E10-84A2-8F4A-9460-63942BC488F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B890743F-6600-3440-BA50-1821ACDDE7C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E7E36681-FA7B-9447-BFE0-E75C63C442E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EB3F1E9A-CB3F-0743-8188-4C39D49C308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117AE484-ECC8-9A4D-AF43-C9A93B8332D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A75F90EE-8CFC-6448-9512-5D36DC3DE7A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1635992C-5519-D440-8553-D5D6D5B24DA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CC80C5A9-20B7-4F40-9D94-00E9CD615C8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D811FE8A-DA33-B14D-AEF1-F97BAD968CF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4392497A-C7D6-2242-A449-523DC596BC1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76E1F855-2665-074D-B1FB-7587B560D45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5" action="ppaction://hlinksldjump"/>
              <a:extLst>
                <a:ext uri="{FF2B5EF4-FFF2-40B4-BE49-F238E27FC236}">
                  <a16:creationId xmlns:a16="http://schemas.microsoft.com/office/drawing/2014/main" id="{D67AE2BA-E4DA-7149-947B-9F8D5D5D2A2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DE2A57B6-B028-1A41-8222-C6FD07DF73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8F8B43E6-C2C9-8345-A073-B417586CC39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1B20CD0C-8E50-2C40-9D23-94D9067FACB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E9F631-60D4-4042-9A5A-4263EB74BDD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DBC2F67B-F587-B548-8C32-5E07C617322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C037FA76-3439-524A-A0D3-97AABAE6C12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BA71DEE3-E414-4241-A9C7-CB9D8BC79D0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6EE13E6F-DBDB-E844-BA82-0DF66BAC2A3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06F7F39A-BAF8-C64C-AA7C-C2F5B8FB4ED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C1CA16E4-9ADE-0F45-AA95-ED2D2048BD4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FEA2AABC-863E-E54D-A308-66073A53D89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D39C6F-624C-EA44-9320-2A7EB2C260B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1E14F678-0506-1E4E-8358-29EBB729A5C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7CD4F5FD-8414-1D49-BA81-AF03B01C45F1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09C90DC7-FEEF-CD46-9771-F63739CFCEE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F27DE890-6461-A34D-8B4B-B2BA1240F72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8FDC5DA8-D6F8-6749-B901-C63A97E18D7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A554D84C-C159-B84D-9E87-9BCCE4F6073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8EE0CBF0-32AD-0549-ABB4-45DC6301DB2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FC9775FE-E724-1E49-A2C0-8C6DEF4055A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B5F0730E-6319-8543-A87D-56E9CC76CF0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C471C6F7-B2BC-C34A-95B8-C0C0CDDED2D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39C95292-DC35-6D41-AA2E-D8C40C61F71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CCE55525-2136-DD48-BA00-E0C64E42573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596431D7-F90E-0A42-8516-D827B40A08F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F752FFF5-8174-0342-A314-2617A1CE074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11E4857-6CD8-E44B-886A-A793057C2BA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5A48FB58-1534-8E4B-B487-89105FAF676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A4F5CE95-3163-AA47-8162-DAD9113B703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D8B88FC-2225-1C46-8EC9-83BF299FCC2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51EFBEDA-26E8-6544-8717-237C44E00DE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44D628F2-C884-124C-8359-2FD31315B4B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5" action="ppaction://hlinksldjump"/>
              <a:extLst>
                <a:ext uri="{FF2B5EF4-FFF2-40B4-BE49-F238E27FC236}">
                  <a16:creationId xmlns:a16="http://schemas.microsoft.com/office/drawing/2014/main" id="{BA42C73B-85C6-AC47-A70B-6DCB002F2051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19813C61-8EA6-334C-A7BC-EA533657CA1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4D168B74-B573-7D48-ADEA-96E2532A850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9EDAD8E2-C08B-6743-BE0B-5D65F026DC9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8" action="ppaction://hlinksldjump"/>
              <a:extLst>
                <a:ext uri="{FF2B5EF4-FFF2-40B4-BE49-F238E27FC236}">
                  <a16:creationId xmlns:a16="http://schemas.microsoft.com/office/drawing/2014/main" id="{3D962DDF-5998-714A-887A-FE06489D111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22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Essentially a programming course</a:t>
            </a:r>
            <a:r>
              <a:rPr lang="is-IS" sz="5324" dirty="0"/>
              <a:t>…</a:t>
            </a:r>
            <a:endParaRPr lang="en-US" sz="5324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3"/>
          <a:stretch>
            <a:fillRect/>
          </a:stretch>
        </p:blipFill>
        <p:spPr>
          <a:xfrm>
            <a:off x="2115007" y="1146175"/>
            <a:ext cx="8022312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E08B70F3-39F4-B844-BF7E-05345FB5F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4" action="ppaction://hlinksldjump"/>
              <a:extLst>
                <a:ext uri="{FF2B5EF4-FFF2-40B4-BE49-F238E27FC236}">
                  <a16:creationId xmlns:a16="http://schemas.microsoft.com/office/drawing/2014/main" id="{0D728980-6804-2549-B00F-6001033E8AD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A5B76D0A-924C-5F4A-85C8-BCC70221808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93D3B1D9-E992-7D4B-9830-CEEAABC9B99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91959CDF-A24C-F744-9B91-35068360A50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D1D1E8CC-AE65-F84B-9B73-F08CAE90078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997CD72C-D5B1-E745-BDDD-88AE3FF66A5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DF0EA60E-245F-864D-9A43-F77A859B7CA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E70D717D-E51F-884A-B495-B5497F8E704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92AD3868-B664-364B-AAF6-026DF42E8F5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83DB612-0B14-BB4A-8EB8-1B0E6526843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F5F87795-5519-C043-AE05-CE43D2E41B2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1EE56678-5A12-C645-9E87-E87F0151DA8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5" action="ppaction://hlinksldjump"/>
              <a:extLst>
                <a:ext uri="{FF2B5EF4-FFF2-40B4-BE49-F238E27FC236}">
                  <a16:creationId xmlns:a16="http://schemas.microsoft.com/office/drawing/2014/main" id="{34BACA88-5BF2-254B-8A5F-A14ABAD1968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5F2C9E75-21EB-AB44-92E5-B8A1D31FDAE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37193F32-0514-BD44-A2D8-5F3B3066BD6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9A4F37CD-FC71-1046-9D65-E715FCB33C6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3E5EFB60-8F0E-A044-9181-C6483056792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41A69705-5D31-C042-8DBC-D4E2D089DA6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0DD92B9E-FD25-7049-9CA9-AD0ABD47521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B245657E-B004-8342-9A8A-BA59C3611D8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CA45188D-C3D2-A842-972A-7C51360A38F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554996D6-BBC9-B147-AE5D-41906065613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70FCDBA7-951F-1A4B-ACC4-B0A4F386EBF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324DCD73-727A-6B4B-998F-CF41FC84AF0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2C6673A2-31DF-AD42-B3C7-AD622A9F47E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28203C3B-E1A9-134D-B184-EF05F66836D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59F3EDD6-439E-3A4F-81E5-F2AB20FAE6B4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60697CA9-E3D3-8848-A913-3DE48BBFC7F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165866DB-E14C-1941-AD04-B4C0A519E04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36A9A049-CCE3-194D-B545-BA5CABF4090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715FB0CE-9D9A-DC4F-AE83-7AADD6E9F0D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59B16A90-825D-5341-B053-F52602246DD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E711AB37-02A4-C241-8541-5615ED5E9CD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07537BC1-3257-8846-910C-70681172640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5999FDB6-1D70-BA4F-B217-AA5236A0EE8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E23EC3FB-0042-8E46-9BCA-467F91235AA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766CFFCB-5E9B-8C49-9E87-A14BEE591B0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50369DCF-47FB-A749-B52C-C1574C577E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A4B11970-ABF0-B444-952F-54563D7775E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4127A933-CDD4-034B-B35E-AC2A93B6073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BEFD8958-886B-3140-92A9-96E9F984D7A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EEE2945A-7BC7-5743-8D9D-67942625A9F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7E98F2C2-3D0A-EE47-B3BB-A0A2B0B0476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03D6F76A-714B-4045-AB02-EE00B19459F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E6356F7B-9A11-834F-BEBB-5F529F4E7B1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5" action="ppaction://hlinksldjump"/>
              <a:extLst>
                <a:ext uri="{FF2B5EF4-FFF2-40B4-BE49-F238E27FC236}">
                  <a16:creationId xmlns:a16="http://schemas.microsoft.com/office/drawing/2014/main" id="{D724F68B-6E59-234C-9FEA-BC1AFB3BFD96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DA124979-02E7-6841-AEFE-3A5A5AF6D6D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D0EDE54E-1F0B-3C48-9444-2A8C39D61EA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9F6E9936-2D0B-3C46-9137-CA16ECFD171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8" action="ppaction://hlinksldjump"/>
              <a:extLst>
                <a:ext uri="{FF2B5EF4-FFF2-40B4-BE49-F238E27FC236}">
                  <a16:creationId xmlns:a16="http://schemas.microsoft.com/office/drawing/2014/main" id="{D1066472-2C23-2241-894C-00C963485C4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17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/>
              <a:t>   What     is    Spatial   Data     Science?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89223479-ABF3-6C4A-AD76-6B46BB45641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5" action="ppaction://hlinksldjump"/>
              <a:extLst>
                <a:ext uri="{FF2B5EF4-FFF2-40B4-BE49-F238E27FC236}">
                  <a16:creationId xmlns:a16="http://schemas.microsoft.com/office/drawing/2014/main" id="{B7880EE2-4412-7E4E-B97C-B49870A29F8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5" action="ppaction://hlinksldjump"/>
              <a:extLst>
                <a:ext uri="{FF2B5EF4-FFF2-40B4-BE49-F238E27FC236}">
                  <a16:creationId xmlns:a16="http://schemas.microsoft.com/office/drawing/2014/main" id="{F2236422-8FF8-F94B-B813-95355957A4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6" action="ppaction://hlinksldjump"/>
              <a:extLst>
                <a:ext uri="{FF2B5EF4-FFF2-40B4-BE49-F238E27FC236}">
                  <a16:creationId xmlns:a16="http://schemas.microsoft.com/office/drawing/2014/main" id="{9DB07587-A3D1-9C4B-BC83-BA2B01CFBD3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7" action="ppaction://hlinksldjump"/>
              <a:extLst>
                <a:ext uri="{FF2B5EF4-FFF2-40B4-BE49-F238E27FC236}">
                  <a16:creationId xmlns:a16="http://schemas.microsoft.com/office/drawing/2014/main" id="{33869EC7-E326-4247-98E7-5AB57CA6FA4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2B5177-4126-934E-8035-8BF780433AC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9" action="ppaction://hlinksldjump"/>
              <a:extLst>
                <a:ext uri="{FF2B5EF4-FFF2-40B4-BE49-F238E27FC236}">
                  <a16:creationId xmlns:a16="http://schemas.microsoft.com/office/drawing/2014/main" id="{68DE489C-550C-354E-92F8-655F89B2C1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0" action="ppaction://hlinksldjump"/>
              <a:extLst>
                <a:ext uri="{FF2B5EF4-FFF2-40B4-BE49-F238E27FC236}">
                  <a16:creationId xmlns:a16="http://schemas.microsoft.com/office/drawing/2014/main" id="{1602D4BB-C0A3-A346-B407-A0A740F9111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06249B32-D566-E549-A260-5B5EF2946A6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2" action="ppaction://hlinksldjump"/>
              <a:extLst>
                <a:ext uri="{FF2B5EF4-FFF2-40B4-BE49-F238E27FC236}">
                  <a16:creationId xmlns:a16="http://schemas.microsoft.com/office/drawing/2014/main" id="{9CF448EB-AE69-8E43-B1B4-E2726DB4481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3" action="ppaction://hlinksldjump"/>
              <a:extLst>
                <a:ext uri="{FF2B5EF4-FFF2-40B4-BE49-F238E27FC236}">
                  <a16:creationId xmlns:a16="http://schemas.microsoft.com/office/drawing/2014/main" id="{B7174D19-4D0B-0642-B9FB-B7F72170090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4" action="ppaction://hlinksldjump"/>
              <a:extLst>
                <a:ext uri="{FF2B5EF4-FFF2-40B4-BE49-F238E27FC236}">
                  <a16:creationId xmlns:a16="http://schemas.microsoft.com/office/drawing/2014/main" id="{6EAA3788-EF07-6346-AC65-F59E5A82112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5" action="ppaction://hlinksldjump"/>
              <a:extLst>
                <a:ext uri="{FF2B5EF4-FFF2-40B4-BE49-F238E27FC236}">
                  <a16:creationId xmlns:a16="http://schemas.microsoft.com/office/drawing/2014/main" id="{316A947F-8757-0543-B094-FB3747F8F75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6" action="ppaction://hlinksldjump"/>
              <a:extLst>
                <a:ext uri="{FF2B5EF4-FFF2-40B4-BE49-F238E27FC236}">
                  <a16:creationId xmlns:a16="http://schemas.microsoft.com/office/drawing/2014/main" id="{DDE97789-A711-4345-875E-EDEB6CC98F2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6" action="ppaction://hlinksldjump"/>
              <a:extLst>
                <a:ext uri="{FF2B5EF4-FFF2-40B4-BE49-F238E27FC236}">
                  <a16:creationId xmlns:a16="http://schemas.microsoft.com/office/drawing/2014/main" id="{D9EC390C-35FA-084D-A06C-DDABE8AAF4A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7" action="ppaction://hlinksldjump"/>
              <a:extLst>
                <a:ext uri="{FF2B5EF4-FFF2-40B4-BE49-F238E27FC236}">
                  <a16:creationId xmlns:a16="http://schemas.microsoft.com/office/drawing/2014/main" id="{4AAE787A-594E-584A-95C1-E37C24D15C0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7" action="ppaction://hlinksldjump"/>
              <a:extLst>
                <a:ext uri="{FF2B5EF4-FFF2-40B4-BE49-F238E27FC236}">
                  <a16:creationId xmlns:a16="http://schemas.microsoft.com/office/drawing/2014/main" id="{13ABA978-F339-DD45-8DAD-A023ED2BA86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8" action="ppaction://hlinksldjump"/>
              <a:extLst>
                <a:ext uri="{FF2B5EF4-FFF2-40B4-BE49-F238E27FC236}">
                  <a16:creationId xmlns:a16="http://schemas.microsoft.com/office/drawing/2014/main" id="{C48E226D-1201-3945-AAE5-EA0514FC2A8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E38A33-BFFE-4F4B-BAF0-36DD63D898D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0" action="ppaction://hlinksldjump"/>
              <a:extLst>
                <a:ext uri="{FF2B5EF4-FFF2-40B4-BE49-F238E27FC236}">
                  <a16:creationId xmlns:a16="http://schemas.microsoft.com/office/drawing/2014/main" id="{33890941-CADF-6C43-91A9-C09A91E4F06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1" action="ppaction://hlinksldjump"/>
              <a:extLst>
                <a:ext uri="{FF2B5EF4-FFF2-40B4-BE49-F238E27FC236}">
                  <a16:creationId xmlns:a16="http://schemas.microsoft.com/office/drawing/2014/main" id="{7D1BE466-FF7C-6A40-B670-1311CD7282C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2" action="ppaction://hlinksldjump"/>
              <a:extLst>
                <a:ext uri="{FF2B5EF4-FFF2-40B4-BE49-F238E27FC236}">
                  <a16:creationId xmlns:a16="http://schemas.microsoft.com/office/drawing/2014/main" id="{EBCD9C9B-DAB9-EB4E-96FB-BF0EB73A8AE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3" action="ppaction://hlinksldjump"/>
              <a:extLst>
                <a:ext uri="{FF2B5EF4-FFF2-40B4-BE49-F238E27FC236}">
                  <a16:creationId xmlns:a16="http://schemas.microsoft.com/office/drawing/2014/main" id="{B4C24571-A681-B341-A8C6-79229FCB123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4" action="ppaction://hlinksldjump"/>
              <a:extLst>
                <a:ext uri="{FF2B5EF4-FFF2-40B4-BE49-F238E27FC236}">
                  <a16:creationId xmlns:a16="http://schemas.microsoft.com/office/drawing/2014/main" id="{FC516291-6DC4-6F4E-87FA-F709B5DC1EE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5" action="ppaction://hlinksldjump"/>
              <a:extLst>
                <a:ext uri="{FF2B5EF4-FFF2-40B4-BE49-F238E27FC236}">
                  <a16:creationId xmlns:a16="http://schemas.microsoft.com/office/drawing/2014/main" id="{75BEA1AF-5012-7744-B39B-0DF0EDBD5C6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6" action="ppaction://hlinksldjump"/>
              <a:extLst>
                <a:ext uri="{FF2B5EF4-FFF2-40B4-BE49-F238E27FC236}">
                  <a16:creationId xmlns:a16="http://schemas.microsoft.com/office/drawing/2014/main" id="{89BDD59A-165F-9947-802D-6B7D8FFA143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7" action="ppaction://hlinksldjump"/>
              <a:extLst>
                <a:ext uri="{FF2B5EF4-FFF2-40B4-BE49-F238E27FC236}">
                  <a16:creationId xmlns:a16="http://schemas.microsoft.com/office/drawing/2014/main" id="{004AAB9A-089B-0F41-88F3-429BBCEE5A9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8" action="ppaction://hlinksldjump"/>
              <a:extLst>
                <a:ext uri="{FF2B5EF4-FFF2-40B4-BE49-F238E27FC236}">
                  <a16:creationId xmlns:a16="http://schemas.microsoft.com/office/drawing/2014/main" id="{B745367D-98A2-2149-AD02-DE19C5C4D8B9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8" action="ppaction://hlinksldjump"/>
              <a:extLst>
                <a:ext uri="{FF2B5EF4-FFF2-40B4-BE49-F238E27FC236}">
                  <a16:creationId xmlns:a16="http://schemas.microsoft.com/office/drawing/2014/main" id="{FFD5A7AA-707C-0147-ABD6-489ACCCF017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9" action="ppaction://hlinksldjump"/>
              <a:extLst>
                <a:ext uri="{FF2B5EF4-FFF2-40B4-BE49-F238E27FC236}">
                  <a16:creationId xmlns:a16="http://schemas.microsoft.com/office/drawing/2014/main" id="{5DBD299C-E1A7-8A45-BB01-CEAE74AC489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0" action="ppaction://hlinksldjump"/>
              <a:extLst>
                <a:ext uri="{FF2B5EF4-FFF2-40B4-BE49-F238E27FC236}">
                  <a16:creationId xmlns:a16="http://schemas.microsoft.com/office/drawing/2014/main" id="{8964238F-25B0-2D42-92D7-B4CDA8EDE99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1" action="ppaction://hlinksldjump"/>
              <a:extLst>
                <a:ext uri="{FF2B5EF4-FFF2-40B4-BE49-F238E27FC236}">
                  <a16:creationId xmlns:a16="http://schemas.microsoft.com/office/drawing/2014/main" id="{AD37392E-99EC-F84A-BEF0-A98B8BD8871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2" action="ppaction://hlinksldjump"/>
              <a:extLst>
                <a:ext uri="{FF2B5EF4-FFF2-40B4-BE49-F238E27FC236}">
                  <a16:creationId xmlns:a16="http://schemas.microsoft.com/office/drawing/2014/main" id="{55AA6E3A-E778-A446-A456-EECFF9BFCC9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3" action="ppaction://hlinksldjump"/>
              <a:extLst>
                <a:ext uri="{FF2B5EF4-FFF2-40B4-BE49-F238E27FC236}">
                  <a16:creationId xmlns:a16="http://schemas.microsoft.com/office/drawing/2014/main" id="{A70B66A8-6C6E-5842-8A43-2F998100ED5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EE579FF-82A3-664E-BC4A-8A58959431F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09870B5-6EB8-664D-9A21-2A1636731C0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6" action="ppaction://hlinksldjump"/>
              <a:extLst>
                <a:ext uri="{FF2B5EF4-FFF2-40B4-BE49-F238E27FC236}">
                  <a16:creationId xmlns:a16="http://schemas.microsoft.com/office/drawing/2014/main" id="{67E19ABF-9795-0A46-B6DC-1E6212A45C8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7" action="ppaction://hlinksldjump"/>
              <a:extLst>
                <a:ext uri="{FF2B5EF4-FFF2-40B4-BE49-F238E27FC236}">
                  <a16:creationId xmlns:a16="http://schemas.microsoft.com/office/drawing/2014/main" id="{91F8C6AB-E7E1-C442-A317-488D11D7705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8" action="ppaction://hlinksldjump"/>
              <a:extLst>
                <a:ext uri="{FF2B5EF4-FFF2-40B4-BE49-F238E27FC236}">
                  <a16:creationId xmlns:a16="http://schemas.microsoft.com/office/drawing/2014/main" id="{25E180C9-3CEA-BD45-9BB1-3FA6389C53C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39509C2-C0DD-5646-968E-2C2A6B9F9EB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0" action="ppaction://hlinksldjump"/>
              <a:extLst>
                <a:ext uri="{FF2B5EF4-FFF2-40B4-BE49-F238E27FC236}">
                  <a16:creationId xmlns:a16="http://schemas.microsoft.com/office/drawing/2014/main" id="{CA53015A-2940-494A-A4E5-2BC54A41D97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1" action="ppaction://hlinksldjump"/>
              <a:extLst>
                <a:ext uri="{FF2B5EF4-FFF2-40B4-BE49-F238E27FC236}">
                  <a16:creationId xmlns:a16="http://schemas.microsoft.com/office/drawing/2014/main" id="{46FF9968-AC9E-7445-90F5-29FCE7E241C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2" action="ppaction://hlinksldjump"/>
              <a:extLst>
                <a:ext uri="{FF2B5EF4-FFF2-40B4-BE49-F238E27FC236}">
                  <a16:creationId xmlns:a16="http://schemas.microsoft.com/office/drawing/2014/main" id="{0621D040-9E25-B24F-87E7-F9AEA36FBAE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3" action="ppaction://hlinksldjump"/>
              <a:extLst>
                <a:ext uri="{FF2B5EF4-FFF2-40B4-BE49-F238E27FC236}">
                  <a16:creationId xmlns:a16="http://schemas.microsoft.com/office/drawing/2014/main" id="{AE95C701-D2B5-3041-B771-B19A2D50599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5667947-43A2-9A49-9632-58DE89329D9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5" action="ppaction://hlinksldjump"/>
              <a:extLst>
                <a:ext uri="{FF2B5EF4-FFF2-40B4-BE49-F238E27FC236}">
                  <a16:creationId xmlns:a16="http://schemas.microsoft.com/office/drawing/2014/main" id="{F023E387-D344-DF49-AFA6-11566019520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6" action="ppaction://hlinksldjump"/>
              <a:extLst>
                <a:ext uri="{FF2B5EF4-FFF2-40B4-BE49-F238E27FC236}">
                  <a16:creationId xmlns:a16="http://schemas.microsoft.com/office/drawing/2014/main" id="{41421CDD-FE8B-D64D-9552-3C51B6D86661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6" action="ppaction://hlinksldjump"/>
              <a:extLst>
                <a:ext uri="{FF2B5EF4-FFF2-40B4-BE49-F238E27FC236}">
                  <a16:creationId xmlns:a16="http://schemas.microsoft.com/office/drawing/2014/main" id="{3D10498B-91BB-9C46-854B-9E4540D4314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7" action="ppaction://hlinksldjump"/>
              <a:extLst>
                <a:ext uri="{FF2B5EF4-FFF2-40B4-BE49-F238E27FC236}">
                  <a16:creationId xmlns:a16="http://schemas.microsoft.com/office/drawing/2014/main" id="{535761BC-BE16-204E-9925-BB245A9BEEB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8" action="ppaction://hlinksldjump"/>
              <a:extLst>
                <a:ext uri="{FF2B5EF4-FFF2-40B4-BE49-F238E27FC236}">
                  <a16:creationId xmlns:a16="http://schemas.microsoft.com/office/drawing/2014/main" id="{7CF79E2E-0CFB-3C4D-B987-A9B7FE41817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9" action="ppaction://hlinksldjump"/>
              <a:extLst>
                <a:ext uri="{FF2B5EF4-FFF2-40B4-BE49-F238E27FC236}">
                  <a16:creationId xmlns:a16="http://schemas.microsoft.com/office/drawing/2014/main" id="{822048DB-6FE9-CB44-B8E0-B0C847DF267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B2AB269-4398-A840-AE5A-D331AC7AE572}"/>
              </a:ext>
            </a:extLst>
          </p:cNvPr>
          <p:cNvSpPr/>
          <p:nvPr/>
        </p:nvSpPr>
        <p:spPr>
          <a:xfrm>
            <a:off x="3715717" y="304800"/>
            <a:ext cx="183873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F15B44-8E15-1446-A261-D42F3124754D}"/>
              </a:ext>
            </a:extLst>
          </p:cNvPr>
          <p:cNvSpPr/>
          <p:nvPr/>
        </p:nvSpPr>
        <p:spPr>
          <a:xfrm>
            <a:off x="234686" y="1284088"/>
            <a:ext cx="7702064" cy="4990148"/>
          </a:xfrm>
          <a:prstGeom prst="roundRect">
            <a:avLst>
              <a:gd name="adj" fmla="val 9942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740BC-3127-6440-A1DA-A00BD908E174}"/>
              </a:ext>
            </a:extLst>
          </p:cNvPr>
          <p:cNvSpPr txBox="1"/>
          <p:nvPr/>
        </p:nvSpPr>
        <p:spPr>
          <a:xfrm>
            <a:off x="7984831" y="4617356"/>
            <a:ext cx="23647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Spatial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Dimension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is Critical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06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Code when you can Click?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433" y="1250208"/>
            <a:ext cx="4564076" cy="3042718"/>
          </a:xfrm>
        </p:spPr>
      </p:pic>
      <p:sp>
        <p:nvSpPr>
          <p:cNvPr id="5" name="TextBox 4"/>
          <p:cNvSpPr txBox="1"/>
          <p:nvPr/>
        </p:nvSpPr>
        <p:spPr>
          <a:xfrm>
            <a:off x="6925833" y="2212943"/>
            <a:ext cx="470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Graphical User Interfaces are useful, especially when you are learning...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BCF2BFF2-BF5F-4448-A72A-989D846F018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4" action="ppaction://hlinksldjump"/>
              <a:extLst>
                <a:ext uri="{FF2B5EF4-FFF2-40B4-BE49-F238E27FC236}">
                  <a16:creationId xmlns:a16="http://schemas.microsoft.com/office/drawing/2014/main" id="{3635AA03-DAD7-D449-AFDD-FF6ED89B519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FCA62E23-3DAB-AB42-9670-0518DC1D458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559925AE-ECBC-ED4F-9A5A-ACF5B292B92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6FF54B95-41C9-D041-86E2-BC3E0BC4E6D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D810E3E7-163E-7B45-864A-C006AC3BED6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06D468A5-6964-044B-9B48-9D486C1FF04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73532665-D2AF-C34E-9C73-D2643163816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10CCBCBB-E364-F447-B93D-C831405313A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E4E5DFF2-DDF7-884F-ACCB-E897D072C2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0C6507F1-86E3-F04F-AB30-83F955BF8A3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9B14A36B-F194-F446-9083-02F524E32FB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5117B577-AB82-8645-84EA-146F6C34D3E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5" action="ppaction://hlinksldjump"/>
              <a:extLst>
                <a:ext uri="{FF2B5EF4-FFF2-40B4-BE49-F238E27FC236}">
                  <a16:creationId xmlns:a16="http://schemas.microsoft.com/office/drawing/2014/main" id="{E5F09A28-22C8-1147-BC84-1618C757AE6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3363614A-B5F5-0B48-B2D3-37F74537BBE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62622D80-3780-1748-89D2-132ED6BF53C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C5922117-A083-CF41-ADBA-59F23E7652F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16A9AC83-046B-8F4F-8E7D-A5C6878E744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B2334CC7-5E68-FE47-8E4A-76C2DE2B176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C851DBFF-66AC-964A-B9BB-A7B11059B28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900E3E1B-225B-7A49-8E7E-6252B7FA22F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8BC20456-BF5C-924F-8F37-7B8B00B2E12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C0ED9FC7-3EEF-464D-928F-AE31818B51E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4DF7EA4E-B3B8-244F-9628-17B37EF3793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08103045-F3D5-2447-8BFD-DCD75EF5C33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88E50E24-C68D-E44E-938D-97456E0D53F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4BED3B8B-26F3-6346-BEED-E658EE4EE57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0BBF75E2-9B1F-934B-9350-BDDD6E5420FC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DCD9286C-21EB-A642-93C1-A64029B456D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7955B337-6738-5647-A08A-622E9B705E6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3A05E179-6B67-6A45-A219-0A7295E2E38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04335EB6-269C-3C43-8628-1DBD0DEE27F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76B0ED3D-D550-4745-892F-699D7ACAB23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C18F19D7-89DB-AF4B-91CD-9076CFAC83C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1D583798-C1A0-F949-BD21-746921DE320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9AAECCF3-2D8F-0C4F-A376-3945A7888D6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2BE69783-3039-4346-8DD2-06BA67E0360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8C3CCDAD-8508-7048-81A0-3FE37B0C84A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D521D114-9340-AF43-9727-934DE2B8D01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21D016A1-3388-6644-BF45-525F73AE7C9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3A7FC053-11E9-DB4C-9E2D-5008FA22F93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A08C9EAC-8953-864F-91A5-87C218E4F2F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52F9A584-C507-2745-8417-BC68C6DA8CA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BBDF5EAA-93C6-3E49-B184-61C974E8D88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8A4FA9F-A241-844D-9391-619BC4DB77D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6B199234-709C-4E43-A429-5986881C849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5" action="ppaction://hlinksldjump"/>
              <a:extLst>
                <a:ext uri="{FF2B5EF4-FFF2-40B4-BE49-F238E27FC236}">
                  <a16:creationId xmlns:a16="http://schemas.microsoft.com/office/drawing/2014/main" id="{3A3B2104-D2DB-D945-99CC-24BC557BD4D0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50AB38EE-0490-054C-8BF8-E737F98D813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D3653C78-ADEF-E941-AC06-CC4574672C9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8755FFD9-5366-D241-A8BD-C409AC34689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8" action="ppaction://hlinksldjump"/>
              <a:extLst>
                <a:ext uri="{FF2B5EF4-FFF2-40B4-BE49-F238E27FC236}">
                  <a16:creationId xmlns:a16="http://schemas.microsoft.com/office/drawing/2014/main" id="{E84388A1-5F71-3B42-B5B7-642DD0CCA5D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601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Research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reproduce results from an experiment or analysis conducted by another*</a:t>
            </a:r>
          </a:p>
          <a:p>
            <a:r>
              <a:rPr lang="en-US" dirty="0"/>
              <a:t>Developed from literate programming:</a:t>
            </a:r>
          </a:p>
          <a:p>
            <a:pPr lvl="1"/>
            <a:r>
              <a:rPr lang="en-US" dirty="0"/>
              <a:t>Logic of the analysis is represented in output </a:t>
            </a:r>
          </a:p>
          <a:p>
            <a:pPr lvl="1"/>
            <a:r>
              <a:rPr lang="en-US" dirty="0"/>
              <a:t>Combines computer code with narrative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8817" y="5852357"/>
            <a:ext cx="4149160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52" i="1" dirty="0">
                <a:solidFill>
                  <a:schemeClr val="tx1"/>
                </a:solidFill>
              </a:rPr>
              <a:t>Literate Programming </a:t>
            </a:r>
            <a:r>
              <a:rPr lang="en-US" sz="1452" dirty="0">
                <a:solidFill>
                  <a:schemeClr val="tx1"/>
                </a:solidFill>
              </a:rPr>
              <a:t>(1992) D.E. Knuth</a:t>
            </a:r>
          </a:p>
          <a:p>
            <a:pPr>
              <a:lnSpc>
                <a:spcPct val="100000"/>
              </a:lnSpc>
            </a:pPr>
            <a:endParaRPr lang="en-US" sz="1452" dirty="0">
              <a:solidFill>
                <a:schemeClr val="tx1"/>
              </a:solidFill>
            </a:endParaRPr>
          </a:p>
        </p:txBody>
      </p:sp>
      <p:sp>
        <p:nvSpPr>
          <p:cNvPr id="637" name="Oval 636">
            <a:hlinkClick r:id="rId53" action="ppaction://hlinksldjump"/>
            <a:extLst>
              <a:ext uri="{FF2B5EF4-FFF2-40B4-BE49-F238E27FC236}">
                <a16:creationId xmlns:a16="http://schemas.microsoft.com/office/drawing/2014/main" id="{C4F7632E-72FA-1D48-92ED-68E24EAC375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>
            <a:hlinkClick r:id="rId54" action="ppaction://hlinksldjump"/>
            <a:extLst>
              <a:ext uri="{FF2B5EF4-FFF2-40B4-BE49-F238E27FC236}">
                <a16:creationId xmlns:a16="http://schemas.microsoft.com/office/drawing/2014/main" id="{2B2C2D04-257C-E04C-BCDF-CB3B6B76F2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>
            <a:hlinkClick r:id="rId55" action="ppaction://hlinksldjump"/>
            <a:extLst>
              <a:ext uri="{FF2B5EF4-FFF2-40B4-BE49-F238E27FC236}">
                <a16:creationId xmlns:a16="http://schemas.microsoft.com/office/drawing/2014/main" id="{E51ED77C-CBFD-6747-BCEC-11B94B08F4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>
            <a:hlinkClick r:id="rId56" action="ppaction://hlinksldjump"/>
            <a:extLst>
              <a:ext uri="{FF2B5EF4-FFF2-40B4-BE49-F238E27FC236}">
                <a16:creationId xmlns:a16="http://schemas.microsoft.com/office/drawing/2014/main" id="{D5187AE8-82A4-7E4B-B801-65B9445E11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hlinkClick r:id="rId57" action="ppaction://hlinksldjump"/>
            <a:extLst>
              <a:ext uri="{FF2B5EF4-FFF2-40B4-BE49-F238E27FC236}">
                <a16:creationId xmlns:a16="http://schemas.microsoft.com/office/drawing/2014/main" id="{1568D7C3-5C81-5641-8561-4B937248347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>
            <a:hlinkClick r:id="rId58" action="ppaction://hlinksldjump"/>
            <a:extLst>
              <a:ext uri="{FF2B5EF4-FFF2-40B4-BE49-F238E27FC236}">
                <a16:creationId xmlns:a16="http://schemas.microsoft.com/office/drawing/2014/main" id="{4B866EA1-FFEB-7B44-8583-8FFF5D4AA9A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Oval 648">
            <a:hlinkClick r:id="rId59" action="ppaction://hlinksldjump"/>
            <a:extLst>
              <a:ext uri="{FF2B5EF4-FFF2-40B4-BE49-F238E27FC236}">
                <a16:creationId xmlns:a16="http://schemas.microsoft.com/office/drawing/2014/main" id="{5FF968C9-381B-3B43-B4E1-BF3141B91E4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Oval 650">
            <a:hlinkClick r:id="rId60" action="ppaction://hlinksldjump"/>
            <a:extLst>
              <a:ext uri="{FF2B5EF4-FFF2-40B4-BE49-F238E27FC236}">
                <a16:creationId xmlns:a16="http://schemas.microsoft.com/office/drawing/2014/main" id="{5D065A9E-4308-784C-B8EA-FAB2410A149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>
            <a:hlinkClick r:id="rId61" action="ppaction://hlinksldjump"/>
            <a:extLst>
              <a:ext uri="{FF2B5EF4-FFF2-40B4-BE49-F238E27FC236}">
                <a16:creationId xmlns:a16="http://schemas.microsoft.com/office/drawing/2014/main" id="{588D05D9-FDF1-914A-B6F7-609E4A35D71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>
            <a:hlinkClick r:id="rId62" action="ppaction://hlinksldjump"/>
            <a:extLst>
              <a:ext uri="{FF2B5EF4-FFF2-40B4-BE49-F238E27FC236}">
                <a16:creationId xmlns:a16="http://schemas.microsoft.com/office/drawing/2014/main" id="{675DAFDB-59E4-F248-8881-B2989809DB7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>
            <a:hlinkClick r:id="rId63" action="ppaction://hlinksldjump"/>
            <a:extLst>
              <a:ext uri="{FF2B5EF4-FFF2-40B4-BE49-F238E27FC236}">
                <a16:creationId xmlns:a16="http://schemas.microsoft.com/office/drawing/2014/main" id="{5EDB915C-3129-D646-B3C7-AE470ED7BD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>
            <a:hlinkClick r:id="rId64" action="ppaction://hlinksldjump"/>
            <a:extLst>
              <a:ext uri="{FF2B5EF4-FFF2-40B4-BE49-F238E27FC236}">
                <a16:creationId xmlns:a16="http://schemas.microsoft.com/office/drawing/2014/main" id="{C4F78BC7-5111-8F49-BAD1-419C6818DBC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>
            <a:hlinkClick r:id="rId65" action="ppaction://hlinksldjump"/>
            <a:extLst>
              <a:ext uri="{FF2B5EF4-FFF2-40B4-BE49-F238E27FC236}">
                <a16:creationId xmlns:a16="http://schemas.microsoft.com/office/drawing/2014/main" id="{6028DA86-B3C2-2441-A34A-FA366346346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>
            <a:hlinkClick r:id="rId66" action="ppaction://hlinksldjump"/>
            <a:extLst>
              <a:ext uri="{FF2B5EF4-FFF2-40B4-BE49-F238E27FC236}">
                <a16:creationId xmlns:a16="http://schemas.microsoft.com/office/drawing/2014/main" id="{A4D22F80-D10C-9B48-82F4-216E7184F7B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>
            <a:hlinkClick r:id="rId67" action="ppaction://hlinksldjump"/>
            <a:extLst>
              <a:ext uri="{FF2B5EF4-FFF2-40B4-BE49-F238E27FC236}">
                <a16:creationId xmlns:a16="http://schemas.microsoft.com/office/drawing/2014/main" id="{0458C5F1-8AEF-A34F-8565-C6FDA9EA875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hlinkClick r:id="rId68" action="ppaction://hlinksldjump"/>
            <a:extLst>
              <a:ext uri="{FF2B5EF4-FFF2-40B4-BE49-F238E27FC236}">
                <a16:creationId xmlns:a16="http://schemas.microsoft.com/office/drawing/2014/main" id="{57280BED-692C-5D4B-91EE-1FE60843352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hlinkClick r:id="rId69" action="ppaction://hlinksldjump"/>
            <a:extLst>
              <a:ext uri="{FF2B5EF4-FFF2-40B4-BE49-F238E27FC236}">
                <a16:creationId xmlns:a16="http://schemas.microsoft.com/office/drawing/2014/main" id="{68DD609D-7988-A14B-A7CE-C8BF5E1298A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hlinkClick r:id="rId70" action="ppaction://hlinksldjump"/>
            <a:extLst>
              <a:ext uri="{FF2B5EF4-FFF2-40B4-BE49-F238E27FC236}">
                <a16:creationId xmlns:a16="http://schemas.microsoft.com/office/drawing/2014/main" id="{03923722-6EF2-EE4A-A881-E1CC9A19E4E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hlinkClick r:id="rId71" action="ppaction://hlinksldjump"/>
            <a:extLst>
              <a:ext uri="{FF2B5EF4-FFF2-40B4-BE49-F238E27FC236}">
                <a16:creationId xmlns:a16="http://schemas.microsoft.com/office/drawing/2014/main" id="{5C5B354F-1EF4-614A-A971-91AAF75543C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hlinkClick r:id="rId72" action="ppaction://hlinksldjump"/>
            <a:extLst>
              <a:ext uri="{FF2B5EF4-FFF2-40B4-BE49-F238E27FC236}">
                <a16:creationId xmlns:a16="http://schemas.microsoft.com/office/drawing/2014/main" id="{40F8CE98-2210-984D-8978-3EEAD899F75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hlinkClick r:id="rId73" action="ppaction://hlinksldjump"/>
            <a:extLst>
              <a:ext uri="{FF2B5EF4-FFF2-40B4-BE49-F238E27FC236}">
                <a16:creationId xmlns:a16="http://schemas.microsoft.com/office/drawing/2014/main" id="{4096183A-71DD-7D4A-8EAA-48B0AFB9094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hlinkClick r:id="rId74" action="ppaction://hlinksldjump"/>
            <a:extLst>
              <a:ext uri="{FF2B5EF4-FFF2-40B4-BE49-F238E27FC236}">
                <a16:creationId xmlns:a16="http://schemas.microsoft.com/office/drawing/2014/main" id="{FCB6C96A-6509-0D46-BE39-3E1674CB5FA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TextBox 680">
            <a:hlinkClick r:id="rId75" action="ppaction://hlinksldjump"/>
            <a:extLst>
              <a:ext uri="{FF2B5EF4-FFF2-40B4-BE49-F238E27FC236}">
                <a16:creationId xmlns:a16="http://schemas.microsoft.com/office/drawing/2014/main" id="{A74808A9-77CF-B943-8337-B963B7185D1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3" name="Oval 682">
            <a:hlinkClick r:id="rId76" action="ppaction://hlinksldjump"/>
            <a:extLst>
              <a:ext uri="{FF2B5EF4-FFF2-40B4-BE49-F238E27FC236}">
                <a16:creationId xmlns:a16="http://schemas.microsoft.com/office/drawing/2014/main" id="{B98F30F3-A89A-5042-817C-8B584E944D6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19E172D-045D-7E4F-A711-B6F520602F69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6" name="TextBox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C84F2389-307A-3847-BE93-C59999956A07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8" name="Oval 637">
              <a:hlinkClick r:id="rId77" action="ppaction://hlinksldjump"/>
              <a:extLst>
                <a:ext uri="{FF2B5EF4-FFF2-40B4-BE49-F238E27FC236}">
                  <a16:creationId xmlns:a16="http://schemas.microsoft.com/office/drawing/2014/main" id="{4BEA01E4-42A2-B042-AE68-A85490C1CF0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78" action="ppaction://hlinksldjump"/>
              <a:extLst>
                <a:ext uri="{FF2B5EF4-FFF2-40B4-BE49-F238E27FC236}">
                  <a16:creationId xmlns:a16="http://schemas.microsoft.com/office/drawing/2014/main" id="{86A27965-0D9C-BF42-B794-1F1CB561B27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79" action="ppaction://hlinksldjump"/>
              <a:extLst>
                <a:ext uri="{FF2B5EF4-FFF2-40B4-BE49-F238E27FC236}">
                  <a16:creationId xmlns:a16="http://schemas.microsoft.com/office/drawing/2014/main" id="{ECD1D509-F329-3241-9A06-F097D5A3394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80" action="ppaction://hlinksldjump"/>
              <a:extLst>
                <a:ext uri="{FF2B5EF4-FFF2-40B4-BE49-F238E27FC236}">
                  <a16:creationId xmlns:a16="http://schemas.microsoft.com/office/drawing/2014/main" id="{14E4A0DE-1745-C243-859F-1141E9BE65D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81" action="ppaction://hlinksldjump"/>
              <a:extLst>
                <a:ext uri="{FF2B5EF4-FFF2-40B4-BE49-F238E27FC236}">
                  <a16:creationId xmlns:a16="http://schemas.microsoft.com/office/drawing/2014/main" id="{BD1C6F6B-C1B2-0247-B63E-4B872DF9381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59" action="ppaction://hlinksldjump"/>
              <a:extLst>
                <a:ext uri="{FF2B5EF4-FFF2-40B4-BE49-F238E27FC236}">
                  <a16:creationId xmlns:a16="http://schemas.microsoft.com/office/drawing/2014/main" id="{60B177A5-8489-414D-8768-D6483D4E59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0" action="ppaction://hlinksldjump"/>
              <a:extLst>
                <a:ext uri="{FF2B5EF4-FFF2-40B4-BE49-F238E27FC236}">
                  <a16:creationId xmlns:a16="http://schemas.microsoft.com/office/drawing/2014/main" id="{A0C17E14-6C05-5045-9D6E-8EC48FF26A6A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2" name="Oval 651">
              <a:hlinkClick r:id="rId82" action="ppaction://hlinksldjump"/>
              <a:extLst>
                <a:ext uri="{FF2B5EF4-FFF2-40B4-BE49-F238E27FC236}">
                  <a16:creationId xmlns:a16="http://schemas.microsoft.com/office/drawing/2014/main" id="{55FD7C00-44D7-8A41-AF3E-2BD89D1D500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83" action="ppaction://hlinksldjump"/>
              <a:extLst>
                <a:ext uri="{FF2B5EF4-FFF2-40B4-BE49-F238E27FC236}">
                  <a16:creationId xmlns:a16="http://schemas.microsoft.com/office/drawing/2014/main" id="{359D013A-1642-8147-ABC5-841D04DCE82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4" action="ppaction://hlinksldjump"/>
              <a:extLst>
                <a:ext uri="{FF2B5EF4-FFF2-40B4-BE49-F238E27FC236}">
                  <a16:creationId xmlns:a16="http://schemas.microsoft.com/office/drawing/2014/main" id="{F7E23CF6-5109-8648-A7FE-B32D64E1B65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85" action="ppaction://hlinksldjump"/>
              <a:extLst>
                <a:ext uri="{FF2B5EF4-FFF2-40B4-BE49-F238E27FC236}">
                  <a16:creationId xmlns:a16="http://schemas.microsoft.com/office/drawing/2014/main" id="{AC699BC2-C71F-014B-97A3-148FAE6A336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6" action="ppaction://hlinksldjump"/>
              <a:extLst>
                <a:ext uri="{FF2B5EF4-FFF2-40B4-BE49-F238E27FC236}">
                  <a16:creationId xmlns:a16="http://schemas.microsoft.com/office/drawing/2014/main" id="{FE16FDC6-7EC7-9145-B77D-407A2D38188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66" action="ppaction://hlinksldjump"/>
              <a:extLst>
                <a:ext uri="{FF2B5EF4-FFF2-40B4-BE49-F238E27FC236}">
                  <a16:creationId xmlns:a16="http://schemas.microsoft.com/office/drawing/2014/main" id="{529F4B8B-AB0C-4048-8F48-57B8A2F4B248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4" name="Oval 663">
              <a:hlinkClick r:id="rId87" action="ppaction://hlinksldjump"/>
              <a:extLst>
                <a:ext uri="{FF2B5EF4-FFF2-40B4-BE49-F238E27FC236}">
                  <a16:creationId xmlns:a16="http://schemas.microsoft.com/office/drawing/2014/main" id="{B2622F95-48A4-444A-90AC-61128DFEA51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8" action="ppaction://hlinksldjump"/>
              <a:extLst>
                <a:ext uri="{FF2B5EF4-FFF2-40B4-BE49-F238E27FC236}">
                  <a16:creationId xmlns:a16="http://schemas.microsoft.com/office/drawing/2014/main" id="{2D3409E2-6E80-EB43-9586-DC056B8AF7A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9" action="ppaction://hlinksldjump"/>
              <a:extLst>
                <a:ext uri="{FF2B5EF4-FFF2-40B4-BE49-F238E27FC236}">
                  <a16:creationId xmlns:a16="http://schemas.microsoft.com/office/drawing/2014/main" id="{49B862E5-AC9C-EA4F-A761-DE28A2775A2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0" action="ppaction://hlinksldjump"/>
              <a:extLst>
                <a:ext uri="{FF2B5EF4-FFF2-40B4-BE49-F238E27FC236}">
                  <a16:creationId xmlns:a16="http://schemas.microsoft.com/office/drawing/2014/main" id="{126596B7-C32F-8348-A2B2-705C3E77826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1" action="ppaction://hlinksldjump"/>
              <a:extLst>
                <a:ext uri="{FF2B5EF4-FFF2-40B4-BE49-F238E27FC236}">
                  <a16:creationId xmlns:a16="http://schemas.microsoft.com/office/drawing/2014/main" id="{2D55AE9E-5765-7440-B839-7EA1B937D66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2" action="ppaction://hlinksldjump"/>
              <a:extLst>
                <a:ext uri="{FF2B5EF4-FFF2-40B4-BE49-F238E27FC236}">
                  <a16:creationId xmlns:a16="http://schemas.microsoft.com/office/drawing/2014/main" id="{60B71BE9-11FB-424B-A3F8-630CB7278DE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3" action="ppaction://hlinksldjump"/>
              <a:extLst>
                <a:ext uri="{FF2B5EF4-FFF2-40B4-BE49-F238E27FC236}">
                  <a16:creationId xmlns:a16="http://schemas.microsoft.com/office/drawing/2014/main" id="{5A5A0E38-37C2-CF4C-BA40-FA1EFAAFB5E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4" action="ppaction://hlinksldjump"/>
              <a:extLst>
                <a:ext uri="{FF2B5EF4-FFF2-40B4-BE49-F238E27FC236}">
                  <a16:creationId xmlns:a16="http://schemas.microsoft.com/office/drawing/2014/main" id="{7F5C7620-3AF8-4D40-BD5F-BF65EBF7B02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5" action="ppaction://hlinksldjump"/>
              <a:extLst>
                <a:ext uri="{FF2B5EF4-FFF2-40B4-BE49-F238E27FC236}">
                  <a16:creationId xmlns:a16="http://schemas.microsoft.com/office/drawing/2014/main" id="{7BC91B70-DE69-BB40-8F9A-64CF0DF60F1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9EC7BE79-5AA2-4E48-A26E-52BD84865CD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1945141B-C867-D043-9D9C-56D3E79669B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5" name="Oval 684">
            <a:hlinkClick r:id="rId97" action="ppaction://hlinksldjump"/>
            <a:extLst>
              <a:ext uri="{FF2B5EF4-FFF2-40B4-BE49-F238E27FC236}">
                <a16:creationId xmlns:a16="http://schemas.microsoft.com/office/drawing/2014/main" id="{A8EB7D12-5E30-3244-98B4-978594B3AF6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87962"/>
            <a:ext cx="3200400" cy="2286000"/>
          </a:xfrm>
        </p:spPr>
        <p:txBody>
          <a:bodyPr>
            <a:noAutofit/>
          </a:bodyPr>
          <a:lstStyle/>
          <a:p>
            <a:r>
              <a:rPr lang="en-US" sz="3872" dirty="0"/>
              <a:t>Learning a programming language can help you learn how to think logically.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A man who does not know foreign language is ignorant of his own.</a:t>
            </a:r>
          </a:p>
          <a:p>
            <a:pPr marL="755885" lvl="3" indent="0">
              <a:buNone/>
            </a:pPr>
            <a:r>
              <a:rPr lang="en-US" sz="2904" dirty="0"/>
              <a:t>	-- Johann Wolfgang von Goethe</a:t>
            </a:r>
            <a:br>
              <a:rPr lang="en-US" sz="2904" dirty="0"/>
            </a:br>
            <a:r>
              <a:rPr lang="en-US" sz="2904" dirty="0"/>
              <a:t>	(1749 - 1832)</a:t>
            </a:r>
          </a:p>
        </p:txBody>
      </p:sp>
    </p:spTree>
    <p:extLst>
      <p:ext uri="{BB962C8B-B14F-4D97-AF65-F5344CB8AC3E}">
        <p14:creationId xmlns:p14="http://schemas.microsoft.com/office/powerpoint/2010/main" val="49370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296400" y="2867686"/>
            <a:ext cx="2451307" cy="326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176" y="-1054259"/>
            <a:ext cx="11110817" cy="889801"/>
          </a:xfrm>
        </p:spPr>
        <p:txBody>
          <a:bodyPr>
            <a:normAutofit/>
          </a:bodyPr>
          <a:lstStyle/>
          <a:p>
            <a:r>
              <a:rPr lang="en-US" dirty="0"/>
              <a:t>Typical GUI Workflow</a:t>
            </a:r>
          </a:p>
        </p:txBody>
      </p:sp>
      <p:sp>
        <p:nvSpPr>
          <p:cNvPr id="5" name="Shape 79"/>
          <p:cNvSpPr/>
          <p:nvPr/>
        </p:nvSpPr>
        <p:spPr>
          <a:xfrm>
            <a:off x="753759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Data 1: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Field Data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80"/>
          <p:cNvSpPr/>
          <p:nvPr/>
        </p:nvSpPr>
        <p:spPr>
          <a:xfrm>
            <a:off x="753759" y="3387605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" dirty="0">
                <a:solidFill>
                  <a:schemeClr val="tx1"/>
                </a:solidFill>
              </a:rPr>
              <a:t>ata</a:t>
            </a:r>
            <a:r>
              <a:rPr lang="en-US" dirty="0">
                <a:solidFill>
                  <a:schemeClr val="tx1"/>
                </a:solidFill>
              </a:rPr>
              <a:t> 2: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Geotif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Shape 82"/>
          <p:cNvSpPr/>
          <p:nvPr/>
        </p:nvSpPr>
        <p:spPr>
          <a:xfrm>
            <a:off x="2874442" y="3387603"/>
            <a:ext cx="1659664" cy="101921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ArcGIS</a:t>
            </a:r>
          </a:p>
        </p:txBody>
      </p:sp>
      <p:sp>
        <p:nvSpPr>
          <p:cNvPr id="9" name="Shape 83"/>
          <p:cNvSpPr/>
          <p:nvPr/>
        </p:nvSpPr>
        <p:spPr>
          <a:xfrm>
            <a:off x="4648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Stata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0" name="Shape 84"/>
          <p:cNvSpPr/>
          <p:nvPr/>
        </p:nvSpPr>
        <p:spPr>
          <a:xfrm>
            <a:off x="6934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11" name="Shape 85"/>
          <p:cNvSpPr/>
          <p:nvPr/>
        </p:nvSpPr>
        <p:spPr>
          <a:xfrm>
            <a:off x="9144000" y="1400521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Word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12" name="Shape 86"/>
          <p:cNvCxnSpPr>
            <a:stCxn id="5" idx="4"/>
            <a:endCxn id="21" idx="2"/>
          </p:cNvCxnSpPr>
          <p:nvPr/>
        </p:nvCxnSpPr>
        <p:spPr>
          <a:xfrm>
            <a:off x="2272558" y="2050651"/>
            <a:ext cx="69408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87"/>
          <p:cNvCxnSpPr>
            <a:stCxn id="6" idx="4"/>
          </p:cNvCxnSpPr>
          <p:nvPr/>
        </p:nvCxnSpPr>
        <p:spPr>
          <a:xfrm>
            <a:off x="2272559" y="3894722"/>
            <a:ext cx="41747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89"/>
          <p:cNvCxnSpPr>
            <a:stCxn id="21" idx="4"/>
            <a:endCxn id="9" idx="1"/>
          </p:cNvCxnSpPr>
          <p:nvPr/>
        </p:nvCxnSpPr>
        <p:spPr>
          <a:xfrm flipV="1">
            <a:off x="4485444" y="2045140"/>
            <a:ext cx="162756" cy="551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90"/>
          <p:cNvCxnSpPr>
            <a:stCxn id="9" idx="3"/>
            <a:endCxn id="10" idx="1"/>
          </p:cNvCxnSpPr>
          <p:nvPr/>
        </p:nvCxnSpPr>
        <p:spPr>
          <a:xfrm>
            <a:off x="6583399" y="2045140"/>
            <a:ext cx="3508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91"/>
          <p:cNvCxnSpPr>
            <a:stCxn id="10" idx="3"/>
            <a:endCxn id="11" idx="1"/>
          </p:cNvCxnSpPr>
          <p:nvPr/>
        </p:nvCxnSpPr>
        <p:spPr>
          <a:xfrm>
            <a:off x="8869399" y="2045140"/>
            <a:ext cx="274601" cy="329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80"/>
          <p:cNvSpPr/>
          <p:nvPr/>
        </p:nvSpPr>
        <p:spPr>
          <a:xfrm>
            <a:off x="2966644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Excel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56" name="Curved Connector 55"/>
          <p:cNvCxnSpPr>
            <a:stCxn id="8" idx="3"/>
            <a:endCxn id="21" idx="3"/>
          </p:cNvCxnSpPr>
          <p:nvPr/>
        </p:nvCxnSpPr>
        <p:spPr>
          <a:xfrm flipH="1" flipV="1">
            <a:off x="3726052" y="2557774"/>
            <a:ext cx="808060" cy="1339437"/>
          </a:xfrm>
          <a:prstGeom prst="curvedConnector4">
            <a:avLst>
              <a:gd name="adj1" fmla="val -34231"/>
              <a:gd name="adj2" fmla="val 690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8" idx="1"/>
            <a:endCxn id="8" idx="2"/>
          </p:cNvCxnSpPr>
          <p:nvPr/>
        </p:nvCxnSpPr>
        <p:spPr>
          <a:xfrm rot="10800000" flipH="1" flipV="1">
            <a:off x="2874441" y="3897210"/>
            <a:ext cx="829832" cy="509605"/>
          </a:xfrm>
          <a:prstGeom prst="curvedConnector4">
            <a:avLst>
              <a:gd name="adj1" fmla="val -33333"/>
              <a:gd name="adj2" fmla="val 1542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9" idx="2"/>
            <a:endCxn id="8" idx="2"/>
          </p:cNvCxnSpPr>
          <p:nvPr/>
        </p:nvCxnSpPr>
        <p:spPr>
          <a:xfrm rot="5400000">
            <a:off x="3803156" y="2594168"/>
            <a:ext cx="1713763" cy="1911526"/>
          </a:xfrm>
          <a:prstGeom prst="curvedConnector3">
            <a:avLst>
              <a:gd name="adj1" fmla="val 1133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3"/>
            <a:endCxn id="10" idx="2"/>
          </p:cNvCxnSpPr>
          <p:nvPr/>
        </p:nvCxnSpPr>
        <p:spPr>
          <a:xfrm flipV="1">
            <a:off x="4534106" y="2693050"/>
            <a:ext cx="3367694" cy="120415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9" idx="0"/>
            <a:endCxn id="21" idx="1"/>
          </p:cNvCxnSpPr>
          <p:nvPr/>
        </p:nvCxnSpPr>
        <p:spPr>
          <a:xfrm rot="16200000" flipH="1" flipV="1">
            <a:off x="4597767" y="525505"/>
            <a:ext cx="146309" cy="1889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0317" y="4916419"/>
            <a:ext cx="9375676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New satellite data are available, can you update that figure?</a:t>
            </a:r>
          </a:p>
        </p:txBody>
      </p:sp>
      <p:cxnSp>
        <p:nvCxnSpPr>
          <p:cNvPr id="103" name="Curved Connector 102"/>
          <p:cNvCxnSpPr>
            <a:stCxn id="21" idx="1"/>
            <a:endCxn id="8" idx="2"/>
          </p:cNvCxnSpPr>
          <p:nvPr/>
        </p:nvCxnSpPr>
        <p:spPr>
          <a:xfrm rot="16200000" flipH="1" flipV="1">
            <a:off x="2283519" y="2964293"/>
            <a:ext cx="2863280" cy="21772"/>
          </a:xfrm>
          <a:prstGeom prst="curvedConnector5">
            <a:avLst>
              <a:gd name="adj1" fmla="val -22969"/>
              <a:gd name="adj2" fmla="val 15919013"/>
              <a:gd name="adj3" fmla="val 1198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21" idx="3"/>
            <a:endCxn id="8" idx="1"/>
          </p:cNvCxnSpPr>
          <p:nvPr/>
        </p:nvCxnSpPr>
        <p:spPr>
          <a:xfrm rot="5400000">
            <a:off x="2630530" y="2801696"/>
            <a:ext cx="1339437" cy="851604"/>
          </a:xfrm>
          <a:prstGeom prst="curvedConnector4">
            <a:avLst>
              <a:gd name="adj1" fmla="val 30977"/>
              <a:gd name="adj2" fmla="val 1324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>
            <a:stCxn id="10" idx="0"/>
            <a:endCxn id="21" idx="1"/>
          </p:cNvCxnSpPr>
          <p:nvPr/>
        </p:nvCxnSpPr>
        <p:spPr>
          <a:xfrm rot="16200000" flipH="1" flipV="1">
            <a:off x="5740767" y="-617495"/>
            <a:ext cx="146309" cy="4175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21" idx="1"/>
            <a:endCxn id="10" idx="0"/>
          </p:cNvCxnSpPr>
          <p:nvPr/>
        </p:nvCxnSpPr>
        <p:spPr>
          <a:xfrm rot="5400000" flipH="1" flipV="1">
            <a:off x="5740768" y="-617494"/>
            <a:ext cx="146309" cy="4175756"/>
          </a:xfrm>
          <a:prstGeom prst="curvedConnector3">
            <a:avLst>
              <a:gd name="adj1" fmla="val 2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86"/>
          <p:cNvCxnSpPr>
            <a:stCxn id="8" idx="0"/>
            <a:endCxn id="21" idx="3"/>
          </p:cNvCxnSpPr>
          <p:nvPr/>
        </p:nvCxnSpPr>
        <p:spPr>
          <a:xfrm flipV="1">
            <a:off x="3704273" y="2557777"/>
            <a:ext cx="21771" cy="829826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1" name="Oval 530">
            <a:hlinkClick r:id="rId54" action="ppaction://hlinksldjump"/>
            <a:extLst>
              <a:ext uri="{FF2B5EF4-FFF2-40B4-BE49-F238E27FC236}">
                <a16:creationId xmlns:a16="http://schemas.microsoft.com/office/drawing/2014/main" id="{0B38D5DA-C3D0-6643-AC48-34527972F90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>
            <a:hlinkClick r:id="rId55" action="ppaction://hlinksldjump"/>
            <a:extLst>
              <a:ext uri="{FF2B5EF4-FFF2-40B4-BE49-F238E27FC236}">
                <a16:creationId xmlns:a16="http://schemas.microsoft.com/office/drawing/2014/main" id="{510A2872-3653-2E42-B423-84AA8428C8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>
            <a:hlinkClick r:id="rId56" action="ppaction://hlinksldjump"/>
            <a:extLst>
              <a:ext uri="{FF2B5EF4-FFF2-40B4-BE49-F238E27FC236}">
                <a16:creationId xmlns:a16="http://schemas.microsoft.com/office/drawing/2014/main" id="{7AF459D4-219B-3045-862E-30429E682C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Oval 536">
            <a:hlinkClick r:id="rId57" action="ppaction://hlinksldjump"/>
            <a:extLst>
              <a:ext uri="{FF2B5EF4-FFF2-40B4-BE49-F238E27FC236}">
                <a16:creationId xmlns:a16="http://schemas.microsoft.com/office/drawing/2014/main" id="{19746027-0D4D-A741-B782-C5324B6D9FA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hlinkClick r:id="rId58" action="ppaction://hlinksldjump"/>
            <a:extLst>
              <a:ext uri="{FF2B5EF4-FFF2-40B4-BE49-F238E27FC236}">
                <a16:creationId xmlns:a16="http://schemas.microsoft.com/office/drawing/2014/main" id="{0C09F6F4-921F-8D45-AD2E-12680268558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Oval 540">
            <a:hlinkClick r:id="rId59" action="ppaction://hlinksldjump"/>
            <a:extLst>
              <a:ext uri="{FF2B5EF4-FFF2-40B4-BE49-F238E27FC236}">
                <a16:creationId xmlns:a16="http://schemas.microsoft.com/office/drawing/2014/main" id="{4B436460-9BD4-B44D-9EE9-9190E7ACAC9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>
            <a:hlinkClick r:id="rId60" action="ppaction://hlinksldjump"/>
            <a:extLst>
              <a:ext uri="{FF2B5EF4-FFF2-40B4-BE49-F238E27FC236}">
                <a16:creationId xmlns:a16="http://schemas.microsoft.com/office/drawing/2014/main" id="{3CEC0DD5-2A55-3549-9A25-4427A2A6DBE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>
            <a:hlinkClick r:id="rId61" action="ppaction://hlinksldjump"/>
            <a:extLst>
              <a:ext uri="{FF2B5EF4-FFF2-40B4-BE49-F238E27FC236}">
                <a16:creationId xmlns:a16="http://schemas.microsoft.com/office/drawing/2014/main" id="{BA10FF6D-8131-7344-B29C-B44B00DC15D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>
            <a:hlinkClick r:id="rId62" action="ppaction://hlinksldjump"/>
            <a:extLst>
              <a:ext uri="{FF2B5EF4-FFF2-40B4-BE49-F238E27FC236}">
                <a16:creationId xmlns:a16="http://schemas.microsoft.com/office/drawing/2014/main" id="{5814EAEC-098E-254D-AB22-E11C4F022E0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Oval 548">
            <a:hlinkClick r:id="rId63" action="ppaction://hlinksldjump"/>
            <a:extLst>
              <a:ext uri="{FF2B5EF4-FFF2-40B4-BE49-F238E27FC236}">
                <a16:creationId xmlns:a16="http://schemas.microsoft.com/office/drawing/2014/main" id="{369658EC-49AD-EE48-B9F4-9E8B7CCF814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>
            <a:hlinkClick r:id="rId64" action="ppaction://hlinksldjump"/>
            <a:extLst>
              <a:ext uri="{FF2B5EF4-FFF2-40B4-BE49-F238E27FC236}">
                <a16:creationId xmlns:a16="http://schemas.microsoft.com/office/drawing/2014/main" id="{D524DAF8-F99D-1D48-A004-A75E82169F9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Oval 552">
            <a:hlinkClick r:id="rId65" action="ppaction://hlinksldjump"/>
            <a:extLst>
              <a:ext uri="{FF2B5EF4-FFF2-40B4-BE49-F238E27FC236}">
                <a16:creationId xmlns:a16="http://schemas.microsoft.com/office/drawing/2014/main" id="{27563931-BBF9-264C-ACB8-FD41A997ECA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Oval 554">
            <a:hlinkClick r:id="rId66" action="ppaction://hlinksldjump"/>
            <a:extLst>
              <a:ext uri="{FF2B5EF4-FFF2-40B4-BE49-F238E27FC236}">
                <a16:creationId xmlns:a16="http://schemas.microsoft.com/office/drawing/2014/main" id="{14A0F46B-08D0-444B-A7EB-501B4B80A5E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Oval 556">
            <a:hlinkClick r:id="rId67" action="ppaction://hlinksldjump"/>
            <a:extLst>
              <a:ext uri="{FF2B5EF4-FFF2-40B4-BE49-F238E27FC236}">
                <a16:creationId xmlns:a16="http://schemas.microsoft.com/office/drawing/2014/main" id="{44C22FD2-D466-8B49-864C-23FA3FEBDEB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>
            <a:hlinkClick r:id="rId68" action="ppaction://hlinksldjump"/>
            <a:extLst>
              <a:ext uri="{FF2B5EF4-FFF2-40B4-BE49-F238E27FC236}">
                <a16:creationId xmlns:a16="http://schemas.microsoft.com/office/drawing/2014/main" id="{91A31706-6D3B-C349-8E63-FA499F65129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>
            <a:hlinkClick r:id="rId69" action="ppaction://hlinksldjump"/>
            <a:extLst>
              <a:ext uri="{FF2B5EF4-FFF2-40B4-BE49-F238E27FC236}">
                <a16:creationId xmlns:a16="http://schemas.microsoft.com/office/drawing/2014/main" id="{DDFC846B-9239-AB4A-8D88-9BD9F3BC636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>
            <a:hlinkClick r:id="rId70" action="ppaction://hlinksldjump"/>
            <a:extLst>
              <a:ext uri="{FF2B5EF4-FFF2-40B4-BE49-F238E27FC236}">
                <a16:creationId xmlns:a16="http://schemas.microsoft.com/office/drawing/2014/main" id="{139DCAEF-8AA2-A549-97AE-CDCDEE8F491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>
            <a:hlinkClick r:id="rId71" action="ppaction://hlinksldjump"/>
            <a:extLst>
              <a:ext uri="{FF2B5EF4-FFF2-40B4-BE49-F238E27FC236}">
                <a16:creationId xmlns:a16="http://schemas.microsoft.com/office/drawing/2014/main" id="{A55DD0A9-7709-2249-B5D7-418D1288119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val 566">
            <a:hlinkClick r:id="rId72" action="ppaction://hlinksldjump"/>
            <a:extLst>
              <a:ext uri="{FF2B5EF4-FFF2-40B4-BE49-F238E27FC236}">
                <a16:creationId xmlns:a16="http://schemas.microsoft.com/office/drawing/2014/main" id="{9D86D3C2-01D0-6348-9589-982E9ADD6BC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>
            <a:hlinkClick r:id="rId73" action="ppaction://hlinksldjump"/>
            <a:extLst>
              <a:ext uri="{FF2B5EF4-FFF2-40B4-BE49-F238E27FC236}">
                <a16:creationId xmlns:a16="http://schemas.microsoft.com/office/drawing/2014/main" id="{D1E5E542-6529-CD4F-9CF2-217FB6F04B5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Oval 570">
            <a:hlinkClick r:id="rId74" action="ppaction://hlinksldjump"/>
            <a:extLst>
              <a:ext uri="{FF2B5EF4-FFF2-40B4-BE49-F238E27FC236}">
                <a16:creationId xmlns:a16="http://schemas.microsoft.com/office/drawing/2014/main" id="{770E97FC-26A1-B14F-A9A6-AF8BE1B5614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Oval 572">
            <a:hlinkClick r:id="rId75" action="ppaction://hlinksldjump"/>
            <a:extLst>
              <a:ext uri="{FF2B5EF4-FFF2-40B4-BE49-F238E27FC236}">
                <a16:creationId xmlns:a16="http://schemas.microsoft.com/office/drawing/2014/main" id="{510644E3-A93A-B244-83B6-BC064CC0EC8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TextBox 574">
            <a:hlinkClick r:id="rId76" action="ppaction://hlinksldjump"/>
            <a:extLst>
              <a:ext uri="{FF2B5EF4-FFF2-40B4-BE49-F238E27FC236}">
                <a16:creationId xmlns:a16="http://schemas.microsoft.com/office/drawing/2014/main" id="{BC695F56-9311-FC41-9CF5-F0B23FFA007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577" name="Oval 576">
            <a:hlinkClick r:id="rId77" action="ppaction://hlinksldjump"/>
            <a:extLst>
              <a:ext uri="{FF2B5EF4-FFF2-40B4-BE49-F238E27FC236}">
                <a16:creationId xmlns:a16="http://schemas.microsoft.com/office/drawing/2014/main" id="{2E2CF1CD-6424-A94D-877D-9FE21F7CFBA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5C177AF7-D267-4E4D-AB78-28295C3ECB65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530" name="TextBox 529">
              <a:hlinkClick r:id="rId54" action="ppaction://hlinksldjump"/>
              <a:extLst>
                <a:ext uri="{FF2B5EF4-FFF2-40B4-BE49-F238E27FC236}">
                  <a16:creationId xmlns:a16="http://schemas.microsoft.com/office/drawing/2014/main" id="{4634C3A9-30B8-3E43-B69D-D582DB652649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32" name="Oval 531">
              <a:hlinkClick r:id="rId78" action="ppaction://hlinksldjump"/>
              <a:extLst>
                <a:ext uri="{FF2B5EF4-FFF2-40B4-BE49-F238E27FC236}">
                  <a16:creationId xmlns:a16="http://schemas.microsoft.com/office/drawing/2014/main" id="{7A3AB899-3A9E-3848-9053-8B0E7BFD749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9" action="ppaction://hlinksldjump"/>
              <a:extLst>
                <a:ext uri="{FF2B5EF4-FFF2-40B4-BE49-F238E27FC236}">
                  <a16:creationId xmlns:a16="http://schemas.microsoft.com/office/drawing/2014/main" id="{BE3E45AA-A782-D34D-93A5-0BB4A1F6171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80" action="ppaction://hlinksldjump"/>
              <a:extLst>
                <a:ext uri="{FF2B5EF4-FFF2-40B4-BE49-F238E27FC236}">
                  <a16:creationId xmlns:a16="http://schemas.microsoft.com/office/drawing/2014/main" id="{4811913C-11E1-8144-9D25-5F5A0814A9B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1" action="ppaction://hlinksldjump"/>
              <a:extLst>
                <a:ext uri="{FF2B5EF4-FFF2-40B4-BE49-F238E27FC236}">
                  <a16:creationId xmlns:a16="http://schemas.microsoft.com/office/drawing/2014/main" id="{CD5138C4-4F3A-4C48-9D37-575C2A74512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2" action="ppaction://hlinksldjump"/>
              <a:extLst>
                <a:ext uri="{FF2B5EF4-FFF2-40B4-BE49-F238E27FC236}">
                  <a16:creationId xmlns:a16="http://schemas.microsoft.com/office/drawing/2014/main" id="{C6479405-0F6D-1940-96C9-07E594F02C7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60" action="ppaction://hlinksldjump"/>
              <a:extLst>
                <a:ext uri="{FF2B5EF4-FFF2-40B4-BE49-F238E27FC236}">
                  <a16:creationId xmlns:a16="http://schemas.microsoft.com/office/drawing/2014/main" id="{0BFA7052-8B3B-D944-AFD3-AD8F93AB234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TextBox 5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A53B344F-4065-AC44-9A65-00DCB078A826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546" name="Oval 545">
              <a:hlinkClick r:id="rId83" action="ppaction://hlinksldjump"/>
              <a:extLst>
                <a:ext uri="{FF2B5EF4-FFF2-40B4-BE49-F238E27FC236}">
                  <a16:creationId xmlns:a16="http://schemas.microsoft.com/office/drawing/2014/main" id="{7BAD9756-1D6D-B34D-8468-BDA699BD578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4" action="ppaction://hlinksldjump"/>
              <a:extLst>
                <a:ext uri="{FF2B5EF4-FFF2-40B4-BE49-F238E27FC236}">
                  <a16:creationId xmlns:a16="http://schemas.microsoft.com/office/drawing/2014/main" id="{A0C6A6B0-D734-C94C-8628-ACFAE79BE96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85" action="ppaction://hlinksldjump"/>
              <a:extLst>
                <a:ext uri="{FF2B5EF4-FFF2-40B4-BE49-F238E27FC236}">
                  <a16:creationId xmlns:a16="http://schemas.microsoft.com/office/drawing/2014/main" id="{A5350519-A14F-E547-AF7E-47E71B5DD74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86" action="ppaction://hlinksldjump"/>
              <a:extLst>
                <a:ext uri="{FF2B5EF4-FFF2-40B4-BE49-F238E27FC236}">
                  <a16:creationId xmlns:a16="http://schemas.microsoft.com/office/drawing/2014/main" id="{7E0CEDA5-2002-1E41-B2F4-632D5E93549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87" action="ppaction://hlinksldjump"/>
              <a:extLst>
                <a:ext uri="{FF2B5EF4-FFF2-40B4-BE49-F238E27FC236}">
                  <a16:creationId xmlns:a16="http://schemas.microsoft.com/office/drawing/2014/main" id="{22C22182-F11C-2F4B-A7DF-963AEAEF5BA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TextBox 555">
              <a:hlinkClick r:id="rId67" action="ppaction://hlinksldjump"/>
              <a:extLst>
                <a:ext uri="{FF2B5EF4-FFF2-40B4-BE49-F238E27FC236}">
                  <a16:creationId xmlns:a16="http://schemas.microsoft.com/office/drawing/2014/main" id="{73D2D840-89FD-1647-B925-F80D8CF8A54F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558" name="Oval 557">
              <a:hlinkClick r:id="rId88" action="ppaction://hlinksldjump"/>
              <a:extLst>
                <a:ext uri="{FF2B5EF4-FFF2-40B4-BE49-F238E27FC236}">
                  <a16:creationId xmlns:a16="http://schemas.microsoft.com/office/drawing/2014/main" id="{A330A78A-569D-A243-B579-5937994C15D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89" action="ppaction://hlinksldjump"/>
              <a:extLst>
                <a:ext uri="{FF2B5EF4-FFF2-40B4-BE49-F238E27FC236}">
                  <a16:creationId xmlns:a16="http://schemas.microsoft.com/office/drawing/2014/main" id="{90FE7E47-5EF4-6E44-A9FB-3E2D0E64356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90" action="ppaction://hlinksldjump"/>
              <a:extLst>
                <a:ext uri="{FF2B5EF4-FFF2-40B4-BE49-F238E27FC236}">
                  <a16:creationId xmlns:a16="http://schemas.microsoft.com/office/drawing/2014/main" id="{251A8546-5856-3D45-9BA4-F190866B044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rId91" action="ppaction://hlinksldjump"/>
              <a:extLst>
                <a:ext uri="{FF2B5EF4-FFF2-40B4-BE49-F238E27FC236}">
                  <a16:creationId xmlns:a16="http://schemas.microsoft.com/office/drawing/2014/main" id="{45AE768A-76AD-304A-89AE-BCB739A1D4A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hlinkClick r:id="rId92" action="ppaction://hlinksldjump"/>
              <a:extLst>
                <a:ext uri="{FF2B5EF4-FFF2-40B4-BE49-F238E27FC236}">
                  <a16:creationId xmlns:a16="http://schemas.microsoft.com/office/drawing/2014/main" id="{38B081E4-7333-6B47-9C0C-A854008C917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hlinkClick r:id="rId93" action="ppaction://hlinksldjump"/>
              <a:extLst>
                <a:ext uri="{FF2B5EF4-FFF2-40B4-BE49-F238E27FC236}">
                  <a16:creationId xmlns:a16="http://schemas.microsoft.com/office/drawing/2014/main" id="{91E22D69-6779-AE48-94F6-A84B12F37DD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hlinkClick r:id="rId94" action="ppaction://hlinksldjump"/>
              <a:extLst>
                <a:ext uri="{FF2B5EF4-FFF2-40B4-BE49-F238E27FC236}">
                  <a16:creationId xmlns:a16="http://schemas.microsoft.com/office/drawing/2014/main" id="{5682D06F-BB8D-0946-8210-5168694BC9F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hlinkClick r:id="rId95" action="ppaction://hlinksldjump"/>
              <a:extLst>
                <a:ext uri="{FF2B5EF4-FFF2-40B4-BE49-F238E27FC236}">
                  <a16:creationId xmlns:a16="http://schemas.microsoft.com/office/drawing/2014/main" id="{D1948957-0591-CB46-A11E-A427B04BA0A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hlinkClick r:id="rId96" action="ppaction://hlinksldjump"/>
              <a:extLst>
                <a:ext uri="{FF2B5EF4-FFF2-40B4-BE49-F238E27FC236}">
                  <a16:creationId xmlns:a16="http://schemas.microsoft.com/office/drawing/2014/main" id="{3ECA9A7E-9400-8D4F-A9B5-B68F21BECE4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hlinkClick r:id="rId76" action="ppaction://hlinksldjump"/>
              <a:extLst>
                <a:ext uri="{FF2B5EF4-FFF2-40B4-BE49-F238E27FC236}">
                  <a16:creationId xmlns:a16="http://schemas.microsoft.com/office/drawing/2014/main" id="{F3A911E7-55A0-3247-A032-4CB84344B17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hlinkClick r:id="rId97" action="ppaction://hlinksldjump"/>
              <a:extLst>
                <a:ext uri="{FF2B5EF4-FFF2-40B4-BE49-F238E27FC236}">
                  <a16:creationId xmlns:a16="http://schemas.microsoft.com/office/drawing/2014/main" id="{5EBA6B72-3C96-AF4A-A956-524CD59FE70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9" name="Oval 578">
            <a:hlinkClick r:id="rId98" action="ppaction://hlinksldjump"/>
            <a:extLst>
              <a:ext uri="{FF2B5EF4-FFF2-40B4-BE49-F238E27FC236}">
                <a16:creationId xmlns:a16="http://schemas.microsoft.com/office/drawing/2014/main" id="{07B6D911-7DD2-C34B-9674-29224691D41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280332" y="146611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280332" y="2348544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280332" y="3230973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674499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6096000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9022306" y="1161074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9022306" y="3034283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799133" y="1808986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799133" y="2691413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799133" y="2691414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609692" y="2691413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8031197" y="1808986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989899" y="2456895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8031197" y="2691416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319337" y="5972646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85910" y="3856673"/>
            <a:ext cx="2489496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File.download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ROpenSci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APIs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736422" y="3487859"/>
            <a:ext cx="1791201" cy="1628482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GIS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133719" y="3487859"/>
            <a:ext cx="2130000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BUGS/JAGS</a:t>
            </a:r>
          </a:p>
          <a:p>
            <a:pPr lvl="0" rtl="0">
              <a:lnSpc>
                <a:spcPct val="100000"/>
              </a:lnSpc>
              <a:buNone/>
            </a:pP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8930095" y="4177666"/>
            <a:ext cx="2459229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</a:p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knitr/sweave</a:t>
            </a: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rmarkdown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41954" y="1240566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Scripts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3083247" y="1429849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686948" y="1429849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686948" y="1429849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716438"/>
            <a:ext cx="9023494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New satellite data are available, can you update that figure?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4432" y="5377732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this afternoon…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345367"/>
            <a:ext cx="11614293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000" dirty="0"/>
              <a:t>(and some example commands)</a:t>
            </a:r>
            <a:endParaRPr lang="en-US" sz="4356" dirty="0"/>
          </a:p>
        </p:txBody>
      </p:sp>
      <p:sp>
        <p:nvSpPr>
          <p:cNvPr id="596" name="Oval 595">
            <a:hlinkClick r:id="rId54" action="ppaction://hlinksldjump"/>
            <a:extLst>
              <a:ext uri="{FF2B5EF4-FFF2-40B4-BE49-F238E27FC236}">
                <a16:creationId xmlns:a16="http://schemas.microsoft.com/office/drawing/2014/main" id="{1CD3F393-49CE-A245-939E-B8B06469B67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Oval 597">
            <a:hlinkClick r:id="rId55" action="ppaction://hlinksldjump"/>
            <a:extLst>
              <a:ext uri="{FF2B5EF4-FFF2-40B4-BE49-F238E27FC236}">
                <a16:creationId xmlns:a16="http://schemas.microsoft.com/office/drawing/2014/main" id="{0E4A6F8F-C287-B34E-AC97-57E39F2059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Oval 599">
            <a:hlinkClick r:id="rId56" action="ppaction://hlinksldjump"/>
            <a:extLst>
              <a:ext uri="{FF2B5EF4-FFF2-40B4-BE49-F238E27FC236}">
                <a16:creationId xmlns:a16="http://schemas.microsoft.com/office/drawing/2014/main" id="{43850696-0D84-7841-B1E3-6DEBB1DE33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>
            <a:hlinkClick r:id="rId57" action="ppaction://hlinksldjump"/>
            <a:extLst>
              <a:ext uri="{FF2B5EF4-FFF2-40B4-BE49-F238E27FC236}">
                <a16:creationId xmlns:a16="http://schemas.microsoft.com/office/drawing/2014/main" id="{03A1DB32-8883-4F4F-A1B7-791476EBCDD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Oval 603">
            <a:hlinkClick r:id="rId58" action="ppaction://hlinksldjump"/>
            <a:extLst>
              <a:ext uri="{FF2B5EF4-FFF2-40B4-BE49-F238E27FC236}">
                <a16:creationId xmlns:a16="http://schemas.microsoft.com/office/drawing/2014/main" id="{306DB91E-58D0-9D45-A363-EE6A1A3FB4A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Oval 605">
            <a:hlinkClick r:id="rId59" action="ppaction://hlinksldjump"/>
            <a:extLst>
              <a:ext uri="{FF2B5EF4-FFF2-40B4-BE49-F238E27FC236}">
                <a16:creationId xmlns:a16="http://schemas.microsoft.com/office/drawing/2014/main" id="{7EBCFA52-24D6-DE45-BB59-4895136B1A3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>
            <a:hlinkClick r:id="rId60" action="ppaction://hlinksldjump"/>
            <a:extLst>
              <a:ext uri="{FF2B5EF4-FFF2-40B4-BE49-F238E27FC236}">
                <a16:creationId xmlns:a16="http://schemas.microsoft.com/office/drawing/2014/main" id="{AABCC618-E2B9-4642-B416-7361FBAA4F9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Oval 609">
            <a:hlinkClick r:id="rId61" action="ppaction://hlinksldjump"/>
            <a:extLst>
              <a:ext uri="{FF2B5EF4-FFF2-40B4-BE49-F238E27FC236}">
                <a16:creationId xmlns:a16="http://schemas.microsoft.com/office/drawing/2014/main" id="{4646472B-E6FC-7247-84B4-47B5F353422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>
            <a:hlinkClick r:id="rId62" action="ppaction://hlinksldjump"/>
            <a:extLst>
              <a:ext uri="{FF2B5EF4-FFF2-40B4-BE49-F238E27FC236}">
                <a16:creationId xmlns:a16="http://schemas.microsoft.com/office/drawing/2014/main" id="{B0AF304B-B8DD-B642-B0BD-A72662D3175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>
            <a:hlinkClick r:id="rId63" action="ppaction://hlinksldjump"/>
            <a:extLst>
              <a:ext uri="{FF2B5EF4-FFF2-40B4-BE49-F238E27FC236}">
                <a16:creationId xmlns:a16="http://schemas.microsoft.com/office/drawing/2014/main" id="{798D5531-8688-9242-86D7-E1A0869FA68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val 615">
            <a:hlinkClick r:id="rId64" action="ppaction://hlinksldjump"/>
            <a:extLst>
              <a:ext uri="{FF2B5EF4-FFF2-40B4-BE49-F238E27FC236}">
                <a16:creationId xmlns:a16="http://schemas.microsoft.com/office/drawing/2014/main" id="{F6256FAF-3C10-244A-AD32-CFE7D88D1BE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hlinkClick r:id="rId65" action="ppaction://hlinksldjump"/>
            <a:extLst>
              <a:ext uri="{FF2B5EF4-FFF2-40B4-BE49-F238E27FC236}">
                <a16:creationId xmlns:a16="http://schemas.microsoft.com/office/drawing/2014/main" id="{A4851705-9DE9-8446-B463-0DD2D3E24E8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>
            <a:hlinkClick r:id="rId66" action="ppaction://hlinksldjump"/>
            <a:extLst>
              <a:ext uri="{FF2B5EF4-FFF2-40B4-BE49-F238E27FC236}">
                <a16:creationId xmlns:a16="http://schemas.microsoft.com/office/drawing/2014/main" id="{8A790EE3-FDF0-8B4D-A5B6-266BDBC9019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Oval 621">
            <a:hlinkClick r:id="rId67" action="ppaction://hlinksldjump"/>
            <a:extLst>
              <a:ext uri="{FF2B5EF4-FFF2-40B4-BE49-F238E27FC236}">
                <a16:creationId xmlns:a16="http://schemas.microsoft.com/office/drawing/2014/main" id="{38D728E7-3A03-8046-884F-2461953AD85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>
            <a:hlinkClick r:id="rId68" action="ppaction://hlinksldjump"/>
            <a:extLst>
              <a:ext uri="{FF2B5EF4-FFF2-40B4-BE49-F238E27FC236}">
                <a16:creationId xmlns:a16="http://schemas.microsoft.com/office/drawing/2014/main" id="{416BDB5D-B3FB-9A45-8588-DFF4F238B2B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Oval 625">
            <a:hlinkClick r:id="rId69" action="ppaction://hlinksldjump"/>
            <a:extLst>
              <a:ext uri="{FF2B5EF4-FFF2-40B4-BE49-F238E27FC236}">
                <a16:creationId xmlns:a16="http://schemas.microsoft.com/office/drawing/2014/main" id="{41259552-BEA5-A640-B6A7-65C5EEA3231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Oval 627">
            <a:hlinkClick r:id="rId70" action="ppaction://hlinksldjump"/>
            <a:extLst>
              <a:ext uri="{FF2B5EF4-FFF2-40B4-BE49-F238E27FC236}">
                <a16:creationId xmlns:a16="http://schemas.microsoft.com/office/drawing/2014/main" id="{A6ACBD85-8CE1-9E4A-B409-282FA957CBF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Oval 629">
            <a:hlinkClick r:id="rId71" action="ppaction://hlinksldjump"/>
            <a:extLst>
              <a:ext uri="{FF2B5EF4-FFF2-40B4-BE49-F238E27FC236}">
                <a16:creationId xmlns:a16="http://schemas.microsoft.com/office/drawing/2014/main" id="{2F054EBE-F9BF-0F45-B921-596D0F81B15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Oval 631">
            <a:hlinkClick r:id="rId72" action="ppaction://hlinksldjump"/>
            <a:extLst>
              <a:ext uri="{FF2B5EF4-FFF2-40B4-BE49-F238E27FC236}">
                <a16:creationId xmlns:a16="http://schemas.microsoft.com/office/drawing/2014/main" id="{AE1FDD9A-FC9D-6D4B-A537-4F3DEE68AE3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Oval 633">
            <a:hlinkClick r:id="rId73" action="ppaction://hlinksldjump"/>
            <a:extLst>
              <a:ext uri="{FF2B5EF4-FFF2-40B4-BE49-F238E27FC236}">
                <a16:creationId xmlns:a16="http://schemas.microsoft.com/office/drawing/2014/main" id="{C19ABE08-DEBE-6742-BA8F-3F0A12B34C2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Oval 635">
            <a:hlinkClick r:id="rId74" action="ppaction://hlinksldjump"/>
            <a:extLst>
              <a:ext uri="{FF2B5EF4-FFF2-40B4-BE49-F238E27FC236}">
                <a16:creationId xmlns:a16="http://schemas.microsoft.com/office/drawing/2014/main" id="{CA1B864A-B2A7-7240-9031-C79F71CBE05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hlinkClick r:id="rId75" action="ppaction://hlinksldjump"/>
            <a:extLst>
              <a:ext uri="{FF2B5EF4-FFF2-40B4-BE49-F238E27FC236}">
                <a16:creationId xmlns:a16="http://schemas.microsoft.com/office/drawing/2014/main" id="{DB946D97-DD10-2148-9A58-BBB1C0E3CF0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TextBox 639">
            <a:hlinkClick r:id="rId76" action="ppaction://hlinksldjump"/>
            <a:extLst>
              <a:ext uri="{FF2B5EF4-FFF2-40B4-BE49-F238E27FC236}">
                <a16:creationId xmlns:a16="http://schemas.microsoft.com/office/drawing/2014/main" id="{4372A438-2861-8E45-8EFD-85A4B7EE6AF2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42" name="Oval 641">
            <a:hlinkClick r:id="rId77" action="ppaction://hlinksldjump"/>
            <a:extLst>
              <a:ext uri="{FF2B5EF4-FFF2-40B4-BE49-F238E27FC236}">
                <a16:creationId xmlns:a16="http://schemas.microsoft.com/office/drawing/2014/main" id="{08D76EDD-3E78-AA43-997A-265638BD0BC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E2F48D75-D7C6-9C40-9434-CF9AD9F18392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595" name="TextBox 594">
              <a:hlinkClick r:id="rId54" action="ppaction://hlinksldjump"/>
              <a:extLst>
                <a:ext uri="{FF2B5EF4-FFF2-40B4-BE49-F238E27FC236}">
                  <a16:creationId xmlns:a16="http://schemas.microsoft.com/office/drawing/2014/main" id="{92ECBA2B-513F-7440-B1F0-289F2B177261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7" name="Oval 596">
              <a:hlinkClick r:id="rId78" action="ppaction://hlinksldjump"/>
              <a:extLst>
                <a:ext uri="{FF2B5EF4-FFF2-40B4-BE49-F238E27FC236}">
                  <a16:creationId xmlns:a16="http://schemas.microsoft.com/office/drawing/2014/main" id="{9852A81E-ABF2-994E-B05D-FF541AAFE18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hlinkClick r:id="rId79" action="ppaction://hlinksldjump"/>
              <a:extLst>
                <a:ext uri="{FF2B5EF4-FFF2-40B4-BE49-F238E27FC236}">
                  <a16:creationId xmlns:a16="http://schemas.microsoft.com/office/drawing/2014/main" id="{FE3FBAC3-CA48-994B-92EA-9D4B4F83D96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hlinkClick r:id="rId80" action="ppaction://hlinksldjump"/>
              <a:extLst>
                <a:ext uri="{FF2B5EF4-FFF2-40B4-BE49-F238E27FC236}">
                  <a16:creationId xmlns:a16="http://schemas.microsoft.com/office/drawing/2014/main" id="{818F503F-81FB-5F44-917E-D46D8E013E2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hlinkClick r:id="rId81" action="ppaction://hlinksldjump"/>
              <a:extLst>
                <a:ext uri="{FF2B5EF4-FFF2-40B4-BE49-F238E27FC236}">
                  <a16:creationId xmlns:a16="http://schemas.microsoft.com/office/drawing/2014/main" id="{12378130-1D48-7746-8C99-7A5CF90AA4C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hlinkClick r:id="rId82" action="ppaction://hlinksldjump"/>
              <a:extLst>
                <a:ext uri="{FF2B5EF4-FFF2-40B4-BE49-F238E27FC236}">
                  <a16:creationId xmlns:a16="http://schemas.microsoft.com/office/drawing/2014/main" id="{F5E43AFF-3051-E24B-9087-9A723AD2F8C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hlinkClick r:id="rId60" action="ppaction://hlinksldjump"/>
              <a:extLst>
                <a:ext uri="{FF2B5EF4-FFF2-40B4-BE49-F238E27FC236}">
                  <a16:creationId xmlns:a16="http://schemas.microsoft.com/office/drawing/2014/main" id="{C7B9C9FE-D4AB-B947-A809-C29ED8B9E9B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TextBox 6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0344141A-AC1A-2940-86B7-1B26D2009EEF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11" name="Oval 610">
              <a:hlinkClick r:id="rId83" action="ppaction://hlinksldjump"/>
              <a:extLst>
                <a:ext uri="{FF2B5EF4-FFF2-40B4-BE49-F238E27FC236}">
                  <a16:creationId xmlns:a16="http://schemas.microsoft.com/office/drawing/2014/main" id="{49FF995A-E4A8-4E43-882E-0F670384B2F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hlinkClick r:id="rId84" action="ppaction://hlinksldjump"/>
              <a:extLst>
                <a:ext uri="{FF2B5EF4-FFF2-40B4-BE49-F238E27FC236}">
                  <a16:creationId xmlns:a16="http://schemas.microsoft.com/office/drawing/2014/main" id="{5CE7D783-5239-0748-B62F-2BD752EAEA0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C04EE22E-0C98-1C47-A201-184EFE989E8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hlinkClick r:id="rId86" action="ppaction://hlinksldjump"/>
              <a:extLst>
                <a:ext uri="{FF2B5EF4-FFF2-40B4-BE49-F238E27FC236}">
                  <a16:creationId xmlns:a16="http://schemas.microsoft.com/office/drawing/2014/main" id="{1F1E9DC8-AAAE-B44F-B658-8E1F22136A8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hlinkClick r:id="rId87" action="ppaction://hlinksldjump"/>
              <a:extLst>
                <a:ext uri="{FF2B5EF4-FFF2-40B4-BE49-F238E27FC236}">
                  <a16:creationId xmlns:a16="http://schemas.microsoft.com/office/drawing/2014/main" id="{267D3457-1B7F-F140-945D-92CE39813DB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TextBox 620">
              <a:hlinkClick r:id="rId67" action="ppaction://hlinksldjump"/>
              <a:extLst>
                <a:ext uri="{FF2B5EF4-FFF2-40B4-BE49-F238E27FC236}">
                  <a16:creationId xmlns:a16="http://schemas.microsoft.com/office/drawing/2014/main" id="{6CBB4805-4738-E445-8361-18AFC96F1566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23" name="Oval 622">
              <a:hlinkClick r:id="rId88" action="ppaction://hlinksldjump"/>
              <a:extLst>
                <a:ext uri="{FF2B5EF4-FFF2-40B4-BE49-F238E27FC236}">
                  <a16:creationId xmlns:a16="http://schemas.microsoft.com/office/drawing/2014/main" id="{247649F6-F47A-8D4F-81BA-E305E22879C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hlinkClick r:id="rId89" action="ppaction://hlinksldjump"/>
              <a:extLst>
                <a:ext uri="{FF2B5EF4-FFF2-40B4-BE49-F238E27FC236}">
                  <a16:creationId xmlns:a16="http://schemas.microsoft.com/office/drawing/2014/main" id="{9125A139-7E58-364D-BAF7-A988D739266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hlinkClick r:id="rId90" action="ppaction://hlinksldjump"/>
              <a:extLst>
                <a:ext uri="{FF2B5EF4-FFF2-40B4-BE49-F238E27FC236}">
                  <a16:creationId xmlns:a16="http://schemas.microsoft.com/office/drawing/2014/main" id="{A4759104-B974-344A-9CD7-606F11CC334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hlinkClick r:id="rId91" action="ppaction://hlinksldjump"/>
              <a:extLst>
                <a:ext uri="{FF2B5EF4-FFF2-40B4-BE49-F238E27FC236}">
                  <a16:creationId xmlns:a16="http://schemas.microsoft.com/office/drawing/2014/main" id="{E5DAF5B1-829B-6947-8868-4006493C4E0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hlinkClick r:id="rId92" action="ppaction://hlinksldjump"/>
              <a:extLst>
                <a:ext uri="{FF2B5EF4-FFF2-40B4-BE49-F238E27FC236}">
                  <a16:creationId xmlns:a16="http://schemas.microsoft.com/office/drawing/2014/main" id="{E08C2A35-AFA4-8442-922D-DC14364B7C3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hlinkClick r:id="rId93" action="ppaction://hlinksldjump"/>
              <a:extLst>
                <a:ext uri="{FF2B5EF4-FFF2-40B4-BE49-F238E27FC236}">
                  <a16:creationId xmlns:a16="http://schemas.microsoft.com/office/drawing/2014/main" id="{D4215FEB-1B50-AD42-B776-B2A49D510FA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hlinkClick r:id="rId94" action="ppaction://hlinksldjump"/>
              <a:extLst>
                <a:ext uri="{FF2B5EF4-FFF2-40B4-BE49-F238E27FC236}">
                  <a16:creationId xmlns:a16="http://schemas.microsoft.com/office/drawing/2014/main" id="{FDCABC95-BBAE-BD4A-B2C8-0BD329A1EC6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C362D9B-D84C-F741-83D7-2E0B359439B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96" action="ppaction://hlinksldjump"/>
              <a:extLst>
                <a:ext uri="{FF2B5EF4-FFF2-40B4-BE49-F238E27FC236}">
                  <a16:creationId xmlns:a16="http://schemas.microsoft.com/office/drawing/2014/main" id="{DABE58B9-61AC-764C-85C7-9F6487188BF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76" action="ppaction://hlinksldjump"/>
              <a:extLst>
                <a:ext uri="{FF2B5EF4-FFF2-40B4-BE49-F238E27FC236}">
                  <a16:creationId xmlns:a16="http://schemas.microsoft.com/office/drawing/2014/main" id="{99BFDC4B-9155-B443-AEBA-B971332E781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97" action="ppaction://hlinksldjump"/>
              <a:extLst>
                <a:ext uri="{FF2B5EF4-FFF2-40B4-BE49-F238E27FC236}">
                  <a16:creationId xmlns:a16="http://schemas.microsoft.com/office/drawing/2014/main" id="{08EFA842-8E6F-0441-8457-DB8DA2ABF0A2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4" name="Oval 643">
            <a:hlinkClick r:id="rId98" action="ppaction://hlinksldjump"/>
            <a:extLst>
              <a:ext uri="{FF2B5EF4-FFF2-40B4-BE49-F238E27FC236}">
                <a16:creationId xmlns:a16="http://schemas.microsoft.com/office/drawing/2014/main" id="{1D281482-C2A8-A943-AFBB-C55E2D16A23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257" y="2261974"/>
            <a:ext cx="8315584" cy="38771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1808" y="188124"/>
            <a:ext cx="7652896" cy="2348233"/>
            <a:chOff x="313532" y="733425"/>
            <a:chExt cx="6324600" cy="19406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532" y="733425"/>
              <a:ext cx="6324600" cy="19406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42131" y="1190624"/>
              <a:ext cx="5715000" cy="76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/>
                <a:t>Repeatability of published microarray gene expression Analyses</a:t>
              </a:r>
              <a:r>
                <a:rPr lang="en-US" dirty="0"/>
                <a:t>. </a:t>
              </a:r>
              <a:r>
                <a:rPr lang="en-US" i="1" dirty="0"/>
                <a:t>Nature Genetics </a:t>
              </a:r>
              <a:r>
                <a:rPr lang="en-US" dirty="0"/>
                <a:t>41(2):149 </a:t>
              </a:r>
            </a:p>
            <a:p>
              <a:pPr>
                <a:lnSpc>
                  <a:spcPct val="100000"/>
                </a:lnSpc>
              </a:pP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35614" y="1661810"/>
            <a:ext cx="406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1"/>
                </a:solidFill>
              </a:rPr>
              <a:t>18 </a:t>
            </a:r>
            <a:r>
              <a:rPr lang="en-US" dirty="0">
                <a:solidFill>
                  <a:schemeClr val="tx1"/>
                </a:solidFill>
              </a:rPr>
              <a:t>articles: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2   reproducible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6   partially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10 could not be reproduced!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3600" y="66154"/>
            <a:ext cx="7365863" cy="889801"/>
          </a:xfrm>
        </p:spPr>
        <p:txBody>
          <a:bodyPr>
            <a:normAutofit/>
          </a:bodyPr>
          <a:lstStyle/>
          <a:p>
            <a:r>
              <a:rPr lang="en-US" dirty="0"/>
              <a:t>Reproducible Research</a:t>
            </a:r>
          </a:p>
        </p:txBody>
      </p:sp>
      <p:sp>
        <p:nvSpPr>
          <p:cNvPr id="640" name="Oval 639">
            <a:hlinkClick r:id="rId55" action="ppaction://hlinksldjump"/>
            <a:extLst>
              <a:ext uri="{FF2B5EF4-FFF2-40B4-BE49-F238E27FC236}">
                <a16:creationId xmlns:a16="http://schemas.microsoft.com/office/drawing/2014/main" id="{BB8BCB40-A1DD-A841-A590-DCC858C19F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6" action="ppaction://hlinksldjump"/>
            <a:extLst>
              <a:ext uri="{FF2B5EF4-FFF2-40B4-BE49-F238E27FC236}">
                <a16:creationId xmlns:a16="http://schemas.microsoft.com/office/drawing/2014/main" id="{8953495D-AB98-E64E-8EF2-A97D1C22348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7" action="ppaction://hlinksldjump"/>
            <a:extLst>
              <a:ext uri="{FF2B5EF4-FFF2-40B4-BE49-F238E27FC236}">
                <a16:creationId xmlns:a16="http://schemas.microsoft.com/office/drawing/2014/main" id="{DB505C98-B763-EE40-A059-31B392A951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58" action="ppaction://hlinksldjump"/>
            <a:extLst>
              <a:ext uri="{FF2B5EF4-FFF2-40B4-BE49-F238E27FC236}">
                <a16:creationId xmlns:a16="http://schemas.microsoft.com/office/drawing/2014/main" id="{0CD6072E-0F63-0F4A-BF7C-F478C7ECBF0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59" action="ppaction://hlinksldjump"/>
            <a:extLst>
              <a:ext uri="{FF2B5EF4-FFF2-40B4-BE49-F238E27FC236}">
                <a16:creationId xmlns:a16="http://schemas.microsoft.com/office/drawing/2014/main" id="{19232DC3-6E0F-E247-93E4-2AD3943BD3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0" action="ppaction://hlinksldjump"/>
            <a:extLst>
              <a:ext uri="{FF2B5EF4-FFF2-40B4-BE49-F238E27FC236}">
                <a16:creationId xmlns:a16="http://schemas.microsoft.com/office/drawing/2014/main" id="{57D8A55C-6F01-3B45-AE31-854B255E0F0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1" action="ppaction://hlinksldjump"/>
            <a:extLst>
              <a:ext uri="{FF2B5EF4-FFF2-40B4-BE49-F238E27FC236}">
                <a16:creationId xmlns:a16="http://schemas.microsoft.com/office/drawing/2014/main" id="{131CACB6-DE08-A247-B0D0-1C03E24DD6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2" action="ppaction://hlinksldjump"/>
            <a:extLst>
              <a:ext uri="{FF2B5EF4-FFF2-40B4-BE49-F238E27FC236}">
                <a16:creationId xmlns:a16="http://schemas.microsoft.com/office/drawing/2014/main" id="{F3D04179-4276-1648-AA6D-AB48EFD7891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3" action="ppaction://hlinksldjump"/>
            <a:extLst>
              <a:ext uri="{FF2B5EF4-FFF2-40B4-BE49-F238E27FC236}">
                <a16:creationId xmlns:a16="http://schemas.microsoft.com/office/drawing/2014/main" id="{07A919FD-DF94-3540-8839-266F16E9385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4" action="ppaction://hlinksldjump"/>
            <a:extLst>
              <a:ext uri="{FF2B5EF4-FFF2-40B4-BE49-F238E27FC236}">
                <a16:creationId xmlns:a16="http://schemas.microsoft.com/office/drawing/2014/main" id="{D3BC27B7-C7FD-C34A-B6CD-BE43F933405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5" action="ppaction://hlinksldjump"/>
            <a:extLst>
              <a:ext uri="{FF2B5EF4-FFF2-40B4-BE49-F238E27FC236}">
                <a16:creationId xmlns:a16="http://schemas.microsoft.com/office/drawing/2014/main" id="{7D66C8BA-AC3B-7D4B-BEF1-6AE420D20CE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6" action="ppaction://hlinksldjump"/>
            <a:extLst>
              <a:ext uri="{FF2B5EF4-FFF2-40B4-BE49-F238E27FC236}">
                <a16:creationId xmlns:a16="http://schemas.microsoft.com/office/drawing/2014/main" id="{87A7CFDF-98F1-1949-92C4-3A58684FCCC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7" action="ppaction://hlinksldjump"/>
            <a:extLst>
              <a:ext uri="{FF2B5EF4-FFF2-40B4-BE49-F238E27FC236}">
                <a16:creationId xmlns:a16="http://schemas.microsoft.com/office/drawing/2014/main" id="{314C83D0-4681-E044-B0C5-B361EB43339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68" action="ppaction://hlinksldjump"/>
            <a:extLst>
              <a:ext uri="{FF2B5EF4-FFF2-40B4-BE49-F238E27FC236}">
                <a16:creationId xmlns:a16="http://schemas.microsoft.com/office/drawing/2014/main" id="{FBBA9477-1478-8C48-A0D4-DF4B61DA202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69" action="ppaction://hlinksldjump"/>
            <a:extLst>
              <a:ext uri="{FF2B5EF4-FFF2-40B4-BE49-F238E27FC236}">
                <a16:creationId xmlns:a16="http://schemas.microsoft.com/office/drawing/2014/main" id="{15D7DA65-71BB-E341-84CF-0C06031AB20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0" action="ppaction://hlinksldjump"/>
            <a:extLst>
              <a:ext uri="{FF2B5EF4-FFF2-40B4-BE49-F238E27FC236}">
                <a16:creationId xmlns:a16="http://schemas.microsoft.com/office/drawing/2014/main" id="{C6B64038-BE04-3B4F-A1BF-95429138C7C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1" action="ppaction://hlinksldjump"/>
            <a:extLst>
              <a:ext uri="{FF2B5EF4-FFF2-40B4-BE49-F238E27FC236}">
                <a16:creationId xmlns:a16="http://schemas.microsoft.com/office/drawing/2014/main" id="{A060F238-E785-9144-8B79-E32742A9490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2" action="ppaction://hlinksldjump"/>
            <a:extLst>
              <a:ext uri="{FF2B5EF4-FFF2-40B4-BE49-F238E27FC236}">
                <a16:creationId xmlns:a16="http://schemas.microsoft.com/office/drawing/2014/main" id="{76D6CC4B-6D1D-AE45-A38E-6BD932DD42F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3" action="ppaction://hlinksldjump"/>
            <a:extLst>
              <a:ext uri="{FF2B5EF4-FFF2-40B4-BE49-F238E27FC236}">
                <a16:creationId xmlns:a16="http://schemas.microsoft.com/office/drawing/2014/main" id="{AB82949F-161E-CD4F-983B-84ADC8DA1E2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4" action="ppaction://hlinksldjump"/>
            <a:extLst>
              <a:ext uri="{FF2B5EF4-FFF2-40B4-BE49-F238E27FC236}">
                <a16:creationId xmlns:a16="http://schemas.microsoft.com/office/drawing/2014/main" id="{3AD56FE1-6739-B048-8EFC-9DF3B98A69B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hlinkClick r:id="rId75" action="ppaction://hlinksldjump"/>
            <a:extLst>
              <a:ext uri="{FF2B5EF4-FFF2-40B4-BE49-F238E27FC236}">
                <a16:creationId xmlns:a16="http://schemas.microsoft.com/office/drawing/2014/main" id="{345C2261-8EC1-6E4D-BD4F-53AC8CBC579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hlinkClick r:id="rId76" action="ppaction://hlinksldjump"/>
            <a:extLst>
              <a:ext uri="{FF2B5EF4-FFF2-40B4-BE49-F238E27FC236}">
                <a16:creationId xmlns:a16="http://schemas.microsoft.com/office/drawing/2014/main" id="{76F87345-3CB9-5643-80B1-BC22322B3E3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TextBox 683">
            <a:hlinkClick r:id="rId77" action="ppaction://hlinksldjump"/>
            <a:extLst>
              <a:ext uri="{FF2B5EF4-FFF2-40B4-BE49-F238E27FC236}">
                <a16:creationId xmlns:a16="http://schemas.microsoft.com/office/drawing/2014/main" id="{F66688B6-84C3-DD4B-BF40-E2863930E68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6" name="Oval 685">
            <a:hlinkClick r:id="rId78" action="ppaction://hlinksldjump"/>
            <a:extLst>
              <a:ext uri="{FF2B5EF4-FFF2-40B4-BE49-F238E27FC236}">
                <a16:creationId xmlns:a16="http://schemas.microsoft.com/office/drawing/2014/main" id="{42280A35-B4CB-8049-99C2-E6521986913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D1FEF64F-7454-834D-A636-B5B940F36AAC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9" name="TextBox 638">
              <a:hlinkClick r:id="rId55" action="ppaction://hlinksldjump"/>
              <a:extLst>
                <a:ext uri="{FF2B5EF4-FFF2-40B4-BE49-F238E27FC236}">
                  <a16:creationId xmlns:a16="http://schemas.microsoft.com/office/drawing/2014/main" id="{94C25BD0-D339-564C-82E9-EEDFFC83DA57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1" name="Oval 640">
              <a:hlinkClick r:id="rId79" action="ppaction://hlinksldjump"/>
              <a:extLst>
                <a:ext uri="{FF2B5EF4-FFF2-40B4-BE49-F238E27FC236}">
                  <a16:creationId xmlns:a16="http://schemas.microsoft.com/office/drawing/2014/main" id="{D936EB04-FA46-4447-90C5-4D2F3016957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0" action="ppaction://hlinksldjump"/>
              <a:extLst>
                <a:ext uri="{FF2B5EF4-FFF2-40B4-BE49-F238E27FC236}">
                  <a16:creationId xmlns:a16="http://schemas.microsoft.com/office/drawing/2014/main" id="{7A675D4A-1544-8148-AB3D-665A16EFCD5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1" action="ppaction://hlinksldjump"/>
              <a:extLst>
                <a:ext uri="{FF2B5EF4-FFF2-40B4-BE49-F238E27FC236}">
                  <a16:creationId xmlns:a16="http://schemas.microsoft.com/office/drawing/2014/main" id="{4A08E197-DAF2-7C42-ACD5-3481727E370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82" action="ppaction://hlinksldjump"/>
              <a:extLst>
                <a:ext uri="{FF2B5EF4-FFF2-40B4-BE49-F238E27FC236}">
                  <a16:creationId xmlns:a16="http://schemas.microsoft.com/office/drawing/2014/main" id="{D51F04D7-DDE3-0747-A0D5-DE859CFAEF2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83" action="ppaction://hlinksldjump"/>
              <a:extLst>
                <a:ext uri="{FF2B5EF4-FFF2-40B4-BE49-F238E27FC236}">
                  <a16:creationId xmlns:a16="http://schemas.microsoft.com/office/drawing/2014/main" id="{263E9F7E-C61C-984E-9B5B-496FE11273D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1" action="ppaction://hlinksldjump"/>
              <a:extLst>
                <a:ext uri="{FF2B5EF4-FFF2-40B4-BE49-F238E27FC236}">
                  <a16:creationId xmlns:a16="http://schemas.microsoft.com/office/drawing/2014/main" id="{3F80DC56-590C-E044-ADD9-86D951FBEC9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TextBox 652">
              <a:hlinkClick r:id="rId62" action="ppaction://hlinksldjump"/>
              <a:extLst>
                <a:ext uri="{FF2B5EF4-FFF2-40B4-BE49-F238E27FC236}">
                  <a16:creationId xmlns:a16="http://schemas.microsoft.com/office/drawing/2014/main" id="{9CF2D171-62CC-2047-A7DE-73172C8BF2CA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5" name="Oval 6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47EC49DF-AF47-B64F-AC67-A03D42E1DF7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5" action="ppaction://hlinksldjump"/>
              <a:extLst>
                <a:ext uri="{FF2B5EF4-FFF2-40B4-BE49-F238E27FC236}">
                  <a16:creationId xmlns:a16="http://schemas.microsoft.com/office/drawing/2014/main" id="{BCDBD74E-1879-A64B-B22C-13F68E63F2F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6" action="ppaction://hlinksldjump"/>
              <a:extLst>
                <a:ext uri="{FF2B5EF4-FFF2-40B4-BE49-F238E27FC236}">
                  <a16:creationId xmlns:a16="http://schemas.microsoft.com/office/drawing/2014/main" id="{839F4E8D-9415-0845-8912-D0B4DF0E06E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7" action="ppaction://hlinksldjump"/>
              <a:extLst>
                <a:ext uri="{FF2B5EF4-FFF2-40B4-BE49-F238E27FC236}">
                  <a16:creationId xmlns:a16="http://schemas.microsoft.com/office/drawing/2014/main" id="{35358101-65A1-F34B-A2FB-C8F3D2BB065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88" action="ppaction://hlinksldjump"/>
              <a:extLst>
                <a:ext uri="{FF2B5EF4-FFF2-40B4-BE49-F238E27FC236}">
                  <a16:creationId xmlns:a16="http://schemas.microsoft.com/office/drawing/2014/main" id="{017652E4-5AF3-3140-B464-AEC658F8874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TextBox 664">
              <a:hlinkClick r:id="rId68" action="ppaction://hlinksldjump"/>
              <a:extLst>
                <a:ext uri="{FF2B5EF4-FFF2-40B4-BE49-F238E27FC236}">
                  <a16:creationId xmlns:a16="http://schemas.microsoft.com/office/drawing/2014/main" id="{FBD8F1CC-3F2F-A848-B90E-BAD737F28C62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7" name="Oval 666">
              <a:hlinkClick r:id="rId89" action="ppaction://hlinksldjump"/>
              <a:extLst>
                <a:ext uri="{FF2B5EF4-FFF2-40B4-BE49-F238E27FC236}">
                  <a16:creationId xmlns:a16="http://schemas.microsoft.com/office/drawing/2014/main" id="{28EF2870-0642-C54B-B574-E353F4C8C36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0" action="ppaction://hlinksldjump"/>
              <a:extLst>
                <a:ext uri="{FF2B5EF4-FFF2-40B4-BE49-F238E27FC236}">
                  <a16:creationId xmlns:a16="http://schemas.microsoft.com/office/drawing/2014/main" id="{A7EC5148-5D9A-A548-A27B-34571D420E3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1" action="ppaction://hlinksldjump"/>
              <a:extLst>
                <a:ext uri="{FF2B5EF4-FFF2-40B4-BE49-F238E27FC236}">
                  <a16:creationId xmlns:a16="http://schemas.microsoft.com/office/drawing/2014/main" id="{C576A46A-66FC-9E44-ABE4-23CF2C1D1CE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2" action="ppaction://hlinksldjump"/>
              <a:extLst>
                <a:ext uri="{FF2B5EF4-FFF2-40B4-BE49-F238E27FC236}">
                  <a16:creationId xmlns:a16="http://schemas.microsoft.com/office/drawing/2014/main" id="{D62750D1-19F0-644D-A0D9-7D2B2D2EACA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3" action="ppaction://hlinksldjump"/>
              <a:extLst>
                <a:ext uri="{FF2B5EF4-FFF2-40B4-BE49-F238E27FC236}">
                  <a16:creationId xmlns:a16="http://schemas.microsoft.com/office/drawing/2014/main" id="{362D0733-A400-6D4B-98C5-1C7E343EDE0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4" action="ppaction://hlinksldjump"/>
              <a:extLst>
                <a:ext uri="{FF2B5EF4-FFF2-40B4-BE49-F238E27FC236}">
                  <a16:creationId xmlns:a16="http://schemas.microsoft.com/office/drawing/2014/main" id="{6DFFA929-ABA9-6D45-BD81-FC39DCAA5EA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5" action="ppaction://hlinksldjump"/>
              <a:extLst>
                <a:ext uri="{FF2B5EF4-FFF2-40B4-BE49-F238E27FC236}">
                  <a16:creationId xmlns:a16="http://schemas.microsoft.com/office/drawing/2014/main" id="{FBF4D12D-9EB6-9B4E-86A0-1EDC8F8B29A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6" action="ppaction://hlinksldjump"/>
              <a:extLst>
                <a:ext uri="{FF2B5EF4-FFF2-40B4-BE49-F238E27FC236}">
                  <a16:creationId xmlns:a16="http://schemas.microsoft.com/office/drawing/2014/main" id="{2DF9D19A-0D7C-9048-9917-CEF666C9EFC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7" action="ppaction://hlinksldjump"/>
              <a:extLst>
                <a:ext uri="{FF2B5EF4-FFF2-40B4-BE49-F238E27FC236}">
                  <a16:creationId xmlns:a16="http://schemas.microsoft.com/office/drawing/2014/main" id="{88479B8C-7179-6C4F-8AF3-60AE2AF9AC8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77" action="ppaction://hlinksldjump"/>
              <a:extLst>
                <a:ext uri="{FF2B5EF4-FFF2-40B4-BE49-F238E27FC236}">
                  <a16:creationId xmlns:a16="http://schemas.microsoft.com/office/drawing/2014/main" id="{F6713B4D-CB2D-D14E-875E-399F3BDF421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98" action="ppaction://hlinksldjump"/>
              <a:extLst>
                <a:ext uri="{FF2B5EF4-FFF2-40B4-BE49-F238E27FC236}">
                  <a16:creationId xmlns:a16="http://schemas.microsoft.com/office/drawing/2014/main" id="{391E3678-D009-F74B-B386-98E32C2C990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8" name="Oval 687">
            <a:hlinkClick r:id="rId99" action="ppaction://hlinksldjump"/>
            <a:extLst>
              <a:ext uri="{FF2B5EF4-FFF2-40B4-BE49-F238E27FC236}">
                <a16:creationId xmlns:a16="http://schemas.microsoft.com/office/drawing/2014/main" id="{DC5E690B-E590-7247-9D01-E813738ABAC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72" dirty="0"/>
              <a:t>Programming gives you access to more computer power.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The computer is incredibly fast, accurate, and stupid. Man is unbelievably slow, inaccurate, and brilliant. The marriage of the two is a force beyond calculation. </a:t>
            </a:r>
            <a:br>
              <a:rPr lang="en-US" sz="4356" dirty="0"/>
            </a:br>
            <a:r>
              <a:rPr lang="en-US" sz="4356" dirty="0"/>
              <a:t>		</a:t>
            </a:r>
            <a:r>
              <a:rPr lang="en-US" sz="3388" dirty="0"/>
              <a:t>-- Leo </a:t>
            </a:r>
            <a:r>
              <a:rPr lang="en-US" sz="3388" dirty="0" err="1"/>
              <a:t>Cherne</a:t>
            </a:r>
            <a:endParaRPr lang="en-US" sz="2178" dirty="0"/>
          </a:p>
        </p:txBody>
      </p:sp>
    </p:spTree>
    <p:extLst>
      <p:ext uri="{BB962C8B-B14F-4D97-AF65-F5344CB8AC3E}">
        <p14:creationId xmlns:p14="http://schemas.microsoft.com/office/powerpoint/2010/main" val="123958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094975" y="1719709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094975" y="2602137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094975" y="348456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489142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5910643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8836949" y="1414667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8836949" y="3287876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613776" y="2062579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613776" y="2945006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613776" y="2945007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424335" y="2945006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7845840" y="2062579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804542" y="2710488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7845840" y="2945009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092406" y="7442532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6597" y="1494159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Scripts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897890" y="1683442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501591" y="1683442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501591" y="1683442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1576" y="5033704"/>
            <a:ext cx="6454249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 want you to take he analysis you developed for Buffalo and run it globally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76488" y="544356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this afternoon…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58355"/>
            <a:ext cx="11811000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400" dirty="0"/>
              <a:t>(and some example commands)</a:t>
            </a:r>
            <a:endParaRPr lang="en-US" sz="4356" dirty="0"/>
          </a:p>
        </p:txBody>
      </p:sp>
      <p:sp>
        <p:nvSpPr>
          <p:cNvPr id="592" name="Oval 591">
            <a:hlinkClick r:id="rId54" action="ppaction://hlinksldjump"/>
            <a:extLst>
              <a:ext uri="{FF2B5EF4-FFF2-40B4-BE49-F238E27FC236}">
                <a16:creationId xmlns:a16="http://schemas.microsoft.com/office/drawing/2014/main" id="{EDA745E0-4458-BF48-BB97-236AA4F8A2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Oval 593">
            <a:hlinkClick r:id="rId55" action="ppaction://hlinksldjump"/>
            <a:extLst>
              <a:ext uri="{FF2B5EF4-FFF2-40B4-BE49-F238E27FC236}">
                <a16:creationId xmlns:a16="http://schemas.microsoft.com/office/drawing/2014/main" id="{B7C64BE9-DA08-BD41-859F-B38F7C8C67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>
            <a:hlinkClick r:id="rId56" action="ppaction://hlinksldjump"/>
            <a:extLst>
              <a:ext uri="{FF2B5EF4-FFF2-40B4-BE49-F238E27FC236}">
                <a16:creationId xmlns:a16="http://schemas.microsoft.com/office/drawing/2014/main" id="{7643BAF5-E916-CA47-8305-8A28A57F4F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Oval 597">
            <a:hlinkClick r:id="rId57" action="ppaction://hlinksldjump"/>
            <a:extLst>
              <a:ext uri="{FF2B5EF4-FFF2-40B4-BE49-F238E27FC236}">
                <a16:creationId xmlns:a16="http://schemas.microsoft.com/office/drawing/2014/main" id="{4DC13C35-FC4D-6047-9845-507D6E814CE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Oval 599">
            <a:hlinkClick r:id="rId58" action="ppaction://hlinksldjump"/>
            <a:extLst>
              <a:ext uri="{FF2B5EF4-FFF2-40B4-BE49-F238E27FC236}">
                <a16:creationId xmlns:a16="http://schemas.microsoft.com/office/drawing/2014/main" id="{06BD5402-0BE7-024F-AEF3-68F02D1F94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>
            <a:hlinkClick r:id="rId59" action="ppaction://hlinksldjump"/>
            <a:extLst>
              <a:ext uri="{FF2B5EF4-FFF2-40B4-BE49-F238E27FC236}">
                <a16:creationId xmlns:a16="http://schemas.microsoft.com/office/drawing/2014/main" id="{462B40C1-737B-E448-9679-2A90A9AF367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Oval 603">
            <a:hlinkClick r:id="rId60" action="ppaction://hlinksldjump"/>
            <a:extLst>
              <a:ext uri="{FF2B5EF4-FFF2-40B4-BE49-F238E27FC236}">
                <a16:creationId xmlns:a16="http://schemas.microsoft.com/office/drawing/2014/main" id="{849A6C7E-5B3B-834D-88A0-405C05EE300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Oval 605">
            <a:hlinkClick r:id="rId61" action="ppaction://hlinksldjump"/>
            <a:extLst>
              <a:ext uri="{FF2B5EF4-FFF2-40B4-BE49-F238E27FC236}">
                <a16:creationId xmlns:a16="http://schemas.microsoft.com/office/drawing/2014/main" id="{9447076B-C57F-0645-B1B7-865227B3685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>
            <a:hlinkClick r:id="rId62" action="ppaction://hlinksldjump"/>
            <a:extLst>
              <a:ext uri="{FF2B5EF4-FFF2-40B4-BE49-F238E27FC236}">
                <a16:creationId xmlns:a16="http://schemas.microsoft.com/office/drawing/2014/main" id="{7C312A15-FD23-154F-BA72-86113C795A5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Oval 609">
            <a:hlinkClick r:id="rId63" action="ppaction://hlinksldjump"/>
            <a:extLst>
              <a:ext uri="{FF2B5EF4-FFF2-40B4-BE49-F238E27FC236}">
                <a16:creationId xmlns:a16="http://schemas.microsoft.com/office/drawing/2014/main" id="{62B4CED8-A125-4145-8382-64F90A5EAC8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>
            <a:hlinkClick r:id="rId64" action="ppaction://hlinksldjump"/>
            <a:extLst>
              <a:ext uri="{FF2B5EF4-FFF2-40B4-BE49-F238E27FC236}">
                <a16:creationId xmlns:a16="http://schemas.microsoft.com/office/drawing/2014/main" id="{500A9737-EE21-2440-8ECB-B29FB79980E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>
            <a:hlinkClick r:id="rId65" action="ppaction://hlinksldjump"/>
            <a:extLst>
              <a:ext uri="{FF2B5EF4-FFF2-40B4-BE49-F238E27FC236}">
                <a16:creationId xmlns:a16="http://schemas.microsoft.com/office/drawing/2014/main" id="{C2036BD2-C60D-9544-9609-C40C41FABA0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val 615">
            <a:hlinkClick r:id="rId66" action="ppaction://hlinksldjump"/>
            <a:extLst>
              <a:ext uri="{FF2B5EF4-FFF2-40B4-BE49-F238E27FC236}">
                <a16:creationId xmlns:a16="http://schemas.microsoft.com/office/drawing/2014/main" id="{3FD83774-3265-614F-94BF-22F47E2443C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hlinkClick r:id="rId67" action="ppaction://hlinksldjump"/>
            <a:extLst>
              <a:ext uri="{FF2B5EF4-FFF2-40B4-BE49-F238E27FC236}">
                <a16:creationId xmlns:a16="http://schemas.microsoft.com/office/drawing/2014/main" id="{80906583-828F-6249-A213-69456A84F15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>
            <a:hlinkClick r:id="rId68" action="ppaction://hlinksldjump"/>
            <a:extLst>
              <a:ext uri="{FF2B5EF4-FFF2-40B4-BE49-F238E27FC236}">
                <a16:creationId xmlns:a16="http://schemas.microsoft.com/office/drawing/2014/main" id="{30BD508A-A859-524E-B8A9-1E6B6543673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Oval 621">
            <a:hlinkClick r:id="rId69" action="ppaction://hlinksldjump"/>
            <a:extLst>
              <a:ext uri="{FF2B5EF4-FFF2-40B4-BE49-F238E27FC236}">
                <a16:creationId xmlns:a16="http://schemas.microsoft.com/office/drawing/2014/main" id="{AC0A4780-083C-F64A-A4B4-49E4DA3E65E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>
            <a:hlinkClick r:id="rId70" action="ppaction://hlinksldjump"/>
            <a:extLst>
              <a:ext uri="{FF2B5EF4-FFF2-40B4-BE49-F238E27FC236}">
                <a16:creationId xmlns:a16="http://schemas.microsoft.com/office/drawing/2014/main" id="{6D95CA95-141A-7945-97C5-93CCBE14E89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Oval 625">
            <a:hlinkClick r:id="rId71" action="ppaction://hlinksldjump"/>
            <a:extLst>
              <a:ext uri="{FF2B5EF4-FFF2-40B4-BE49-F238E27FC236}">
                <a16:creationId xmlns:a16="http://schemas.microsoft.com/office/drawing/2014/main" id="{BCD5070A-9CFB-8642-BBDD-32B92DBF459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Oval 627">
            <a:hlinkClick r:id="rId72" action="ppaction://hlinksldjump"/>
            <a:extLst>
              <a:ext uri="{FF2B5EF4-FFF2-40B4-BE49-F238E27FC236}">
                <a16:creationId xmlns:a16="http://schemas.microsoft.com/office/drawing/2014/main" id="{C3E84D02-3EDD-B948-9B96-466E6D98862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Oval 629">
            <a:hlinkClick r:id="rId73" action="ppaction://hlinksldjump"/>
            <a:extLst>
              <a:ext uri="{FF2B5EF4-FFF2-40B4-BE49-F238E27FC236}">
                <a16:creationId xmlns:a16="http://schemas.microsoft.com/office/drawing/2014/main" id="{94A715BA-5B91-6D45-8459-A3432BE7F8D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Oval 631">
            <a:hlinkClick r:id="rId74" action="ppaction://hlinksldjump"/>
            <a:extLst>
              <a:ext uri="{FF2B5EF4-FFF2-40B4-BE49-F238E27FC236}">
                <a16:creationId xmlns:a16="http://schemas.microsoft.com/office/drawing/2014/main" id="{90822150-BF85-FF43-A12F-36B06E8D92E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Oval 633">
            <a:hlinkClick r:id="rId75" action="ppaction://hlinksldjump"/>
            <a:extLst>
              <a:ext uri="{FF2B5EF4-FFF2-40B4-BE49-F238E27FC236}">
                <a16:creationId xmlns:a16="http://schemas.microsoft.com/office/drawing/2014/main" id="{24BBBA06-6AF5-B644-AAA6-261ACFDF0D6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TextBox 635">
            <a:hlinkClick r:id="rId76" action="ppaction://hlinksldjump"/>
            <a:extLst>
              <a:ext uri="{FF2B5EF4-FFF2-40B4-BE49-F238E27FC236}">
                <a16:creationId xmlns:a16="http://schemas.microsoft.com/office/drawing/2014/main" id="{BF2AC4AB-D9CC-9D43-9654-5FE88624F96E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38" name="Oval 637">
            <a:hlinkClick r:id="rId77" action="ppaction://hlinksldjump"/>
            <a:extLst>
              <a:ext uri="{FF2B5EF4-FFF2-40B4-BE49-F238E27FC236}">
                <a16:creationId xmlns:a16="http://schemas.microsoft.com/office/drawing/2014/main" id="{44857D9F-6FC3-6742-864B-AE79DCDC19F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DEFBE419-0F3E-C543-82B8-BCDE5067EDA7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591" name="TextBox 590">
              <a:hlinkClick r:id="rId54" action="ppaction://hlinksldjump"/>
              <a:extLst>
                <a:ext uri="{FF2B5EF4-FFF2-40B4-BE49-F238E27FC236}">
                  <a16:creationId xmlns:a16="http://schemas.microsoft.com/office/drawing/2014/main" id="{91970BA5-ACF7-6245-8784-F22D824C71B4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3" name="Oval 592">
              <a:hlinkClick r:id="rId78" action="ppaction://hlinksldjump"/>
              <a:extLst>
                <a:ext uri="{FF2B5EF4-FFF2-40B4-BE49-F238E27FC236}">
                  <a16:creationId xmlns:a16="http://schemas.microsoft.com/office/drawing/2014/main" id="{AE9791BB-4ADC-CD40-A251-B6451136DFB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hlinkClick r:id="rId79" action="ppaction://hlinksldjump"/>
              <a:extLst>
                <a:ext uri="{FF2B5EF4-FFF2-40B4-BE49-F238E27FC236}">
                  <a16:creationId xmlns:a16="http://schemas.microsoft.com/office/drawing/2014/main" id="{4D3FC508-A0B3-4C46-A6B5-B4264ACF25E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hlinkClick r:id="rId80" action="ppaction://hlinksldjump"/>
              <a:extLst>
                <a:ext uri="{FF2B5EF4-FFF2-40B4-BE49-F238E27FC236}">
                  <a16:creationId xmlns:a16="http://schemas.microsoft.com/office/drawing/2014/main" id="{051C32F4-8A56-4346-BA4A-2FAC59C49FE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hlinkClick r:id="rId81" action="ppaction://hlinksldjump"/>
              <a:extLst>
                <a:ext uri="{FF2B5EF4-FFF2-40B4-BE49-F238E27FC236}">
                  <a16:creationId xmlns:a16="http://schemas.microsoft.com/office/drawing/2014/main" id="{292FE669-2573-824B-A587-38FF4A4844C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hlinkClick r:id="rId82" action="ppaction://hlinksldjump"/>
              <a:extLst>
                <a:ext uri="{FF2B5EF4-FFF2-40B4-BE49-F238E27FC236}">
                  <a16:creationId xmlns:a16="http://schemas.microsoft.com/office/drawing/2014/main" id="{2B1A6C6F-8067-064E-9896-BD09B4392CD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hlinkClick r:id="rId60" action="ppaction://hlinksldjump"/>
              <a:extLst>
                <a:ext uri="{FF2B5EF4-FFF2-40B4-BE49-F238E27FC236}">
                  <a16:creationId xmlns:a16="http://schemas.microsoft.com/office/drawing/2014/main" id="{DBC23066-A15A-DC47-B9E7-3F8BD8C9F10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TextBox 604">
              <a:hlinkClick r:id="rId61" action="ppaction://hlinksldjump"/>
              <a:extLst>
                <a:ext uri="{FF2B5EF4-FFF2-40B4-BE49-F238E27FC236}">
                  <a16:creationId xmlns:a16="http://schemas.microsoft.com/office/drawing/2014/main" id="{A72FB0F6-A877-1C4A-8F97-1C51F1793909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07" name="Oval 606">
              <a:hlinkClick r:id="rId83" action="ppaction://hlinksldjump"/>
              <a:extLst>
                <a:ext uri="{FF2B5EF4-FFF2-40B4-BE49-F238E27FC236}">
                  <a16:creationId xmlns:a16="http://schemas.microsoft.com/office/drawing/2014/main" id="{8008D22E-FACA-854E-A665-71D2F4C2DC9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hlinkClick r:id="rId84" action="ppaction://hlinksldjump"/>
              <a:extLst>
                <a:ext uri="{FF2B5EF4-FFF2-40B4-BE49-F238E27FC236}">
                  <a16:creationId xmlns:a16="http://schemas.microsoft.com/office/drawing/2014/main" id="{9ACBAE99-D8AE-6248-9D8B-D9E3B623821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hlinkClick r:id="rId85" action="ppaction://hlinksldjump"/>
              <a:extLst>
                <a:ext uri="{FF2B5EF4-FFF2-40B4-BE49-F238E27FC236}">
                  <a16:creationId xmlns:a16="http://schemas.microsoft.com/office/drawing/2014/main" id="{DDF37FD2-2867-C447-AF30-D7707B546C2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hlinkClick r:id="rId86" action="ppaction://hlinksldjump"/>
              <a:extLst>
                <a:ext uri="{FF2B5EF4-FFF2-40B4-BE49-F238E27FC236}">
                  <a16:creationId xmlns:a16="http://schemas.microsoft.com/office/drawing/2014/main" id="{3D2CF75D-0917-B945-B4A0-1C7A2F0B788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hlinkClick r:id="rId87" action="ppaction://hlinksldjump"/>
              <a:extLst>
                <a:ext uri="{FF2B5EF4-FFF2-40B4-BE49-F238E27FC236}">
                  <a16:creationId xmlns:a16="http://schemas.microsoft.com/office/drawing/2014/main" id="{B380FF89-E314-3442-B39B-07B50151696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TextBox 616">
              <a:hlinkClick r:id="rId67" action="ppaction://hlinksldjump"/>
              <a:extLst>
                <a:ext uri="{FF2B5EF4-FFF2-40B4-BE49-F238E27FC236}">
                  <a16:creationId xmlns:a16="http://schemas.microsoft.com/office/drawing/2014/main" id="{C610BDB3-C3D1-2F4E-B4F3-A1B84A6582E2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19" name="Oval 618">
              <a:hlinkClick r:id="rId88" action="ppaction://hlinksldjump"/>
              <a:extLst>
                <a:ext uri="{FF2B5EF4-FFF2-40B4-BE49-F238E27FC236}">
                  <a16:creationId xmlns:a16="http://schemas.microsoft.com/office/drawing/2014/main" id="{E8A87B30-431E-804D-A8E5-8A430EA5DCF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hlinkClick r:id="rId89" action="ppaction://hlinksldjump"/>
              <a:extLst>
                <a:ext uri="{FF2B5EF4-FFF2-40B4-BE49-F238E27FC236}">
                  <a16:creationId xmlns:a16="http://schemas.microsoft.com/office/drawing/2014/main" id="{2A8625BB-8CE6-E545-AD9A-D9A3D592ABD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hlinkClick r:id="rId90" action="ppaction://hlinksldjump"/>
              <a:extLst>
                <a:ext uri="{FF2B5EF4-FFF2-40B4-BE49-F238E27FC236}">
                  <a16:creationId xmlns:a16="http://schemas.microsoft.com/office/drawing/2014/main" id="{E6C5A0E6-2C08-3344-B680-7A3B520C82F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hlinkClick r:id="rId91" action="ppaction://hlinksldjump"/>
              <a:extLst>
                <a:ext uri="{FF2B5EF4-FFF2-40B4-BE49-F238E27FC236}">
                  <a16:creationId xmlns:a16="http://schemas.microsoft.com/office/drawing/2014/main" id="{0902FC72-AC32-074F-ACCC-6E8D00FCE67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hlinkClick r:id="rId92" action="ppaction://hlinksldjump"/>
              <a:extLst>
                <a:ext uri="{FF2B5EF4-FFF2-40B4-BE49-F238E27FC236}">
                  <a16:creationId xmlns:a16="http://schemas.microsoft.com/office/drawing/2014/main" id="{D15EF988-B769-4E46-9773-BBACF1D748A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hlinkClick r:id="rId93" action="ppaction://hlinksldjump"/>
              <a:extLst>
                <a:ext uri="{FF2B5EF4-FFF2-40B4-BE49-F238E27FC236}">
                  <a16:creationId xmlns:a16="http://schemas.microsoft.com/office/drawing/2014/main" id="{EE19B42B-91FE-D44C-8FF8-3229D7AE7B1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hlinkClick r:id="rId94" action="ppaction://hlinksldjump"/>
              <a:extLst>
                <a:ext uri="{FF2B5EF4-FFF2-40B4-BE49-F238E27FC236}">
                  <a16:creationId xmlns:a16="http://schemas.microsoft.com/office/drawing/2014/main" id="{007AEA0A-9320-214C-ADA1-BD4EDD320E1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hlinkClick r:id="rId95" action="ppaction://hlinksldjump"/>
              <a:extLst>
                <a:ext uri="{FF2B5EF4-FFF2-40B4-BE49-F238E27FC236}">
                  <a16:creationId xmlns:a16="http://schemas.microsoft.com/office/drawing/2014/main" id="{6EEB96B9-563D-FF44-8D19-1D0549827B6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hlinkClick r:id="rId96" action="ppaction://hlinksldjump"/>
              <a:extLst>
                <a:ext uri="{FF2B5EF4-FFF2-40B4-BE49-F238E27FC236}">
                  <a16:creationId xmlns:a16="http://schemas.microsoft.com/office/drawing/2014/main" id="{845FCBAA-88FF-D945-83C8-8FA11C82D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76" action="ppaction://hlinksldjump"/>
              <a:extLst>
                <a:ext uri="{FF2B5EF4-FFF2-40B4-BE49-F238E27FC236}">
                  <a16:creationId xmlns:a16="http://schemas.microsoft.com/office/drawing/2014/main" id="{7B332BED-0157-0844-845E-55045C48CA7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97" action="ppaction://hlinksldjump"/>
              <a:extLst>
                <a:ext uri="{FF2B5EF4-FFF2-40B4-BE49-F238E27FC236}">
                  <a16:creationId xmlns:a16="http://schemas.microsoft.com/office/drawing/2014/main" id="{0B554923-F38F-F943-B608-300F83547FA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0" name="Oval 639">
            <a:hlinkClick r:id="rId98" action="ppaction://hlinksldjump"/>
            <a:extLst>
              <a:ext uri="{FF2B5EF4-FFF2-40B4-BE49-F238E27FC236}">
                <a16:creationId xmlns:a16="http://schemas.microsoft.com/office/drawing/2014/main" id="{9F884685-6CDD-1247-84B9-12A83E0D37E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17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72" y="95559"/>
            <a:ext cx="10972801" cy="797596"/>
          </a:xfrm>
        </p:spPr>
        <p:txBody>
          <a:bodyPr>
            <a:normAutofit/>
          </a:bodyPr>
          <a:lstStyle/>
          <a:p>
            <a:r>
              <a:rPr lang="en-US" sz="3200" dirty="0"/>
              <a:t>From Graphical User Interface (GUI)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45486" y="5740991"/>
            <a:ext cx="7647484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45486" y="1400523"/>
            <a:ext cx="0" cy="43404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972" y="2875778"/>
            <a:ext cx="2751074" cy="300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Productivity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8204" y="6072758"/>
            <a:ext cx="1268233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Freeform 16"/>
          <p:cNvSpPr/>
          <p:nvPr/>
        </p:nvSpPr>
        <p:spPr>
          <a:xfrm rot="21017052">
            <a:off x="3103758" y="1995177"/>
            <a:ext cx="6805690" cy="3074649"/>
          </a:xfrm>
          <a:custGeom>
            <a:avLst/>
            <a:gdLst>
              <a:gd name="connsiteX0" fmla="*/ 0 w 5563863"/>
              <a:gd name="connsiteY0" fmla="*/ 1840225 h 3111263"/>
              <a:gd name="connsiteX1" fmla="*/ 2151245 w 5563863"/>
              <a:gd name="connsiteY1" fmla="*/ 3041123 h 3111263"/>
              <a:gd name="connsiteX2" fmla="*/ 5563863 w 5563863"/>
              <a:gd name="connsiteY2" fmla="*/ 0 h 31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63" h="3111263">
                <a:moveTo>
                  <a:pt x="0" y="1840225"/>
                </a:moveTo>
                <a:cubicBezTo>
                  <a:pt x="611967" y="2594026"/>
                  <a:pt x="1223935" y="3347827"/>
                  <a:pt x="2151245" y="3041123"/>
                </a:cubicBezTo>
                <a:cubicBezTo>
                  <a:pt x="3078555" y="2734419"/>
                  <a:pt x="4321209" y="1367209"/>
                  <a:pt x="556386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145486" y="3251495"/>
            <a:ext cx="7560692" cy="82983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257800" y="370461"/>
            <a:ext cx="6583300" cy="797596"/>
          </a:xfrm>
          <a:prstGeom prst="rect">
            <a:avLst/>
          </a:prstGeom>
        </p:spPr>
        <p:txBody>
          <a:bodyPr vert="horz" lIns="121952" tIns="60977" rIns="121952" bIns="60977" rtlCol="0" anchor="ctr">
            <a:normAutofit fontScale="97500"/>
          </a:bodyPr>
          <a:lstStyle>
            <a:lvl1pPr algn="ctr" defTabSz="1007852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scripting/programming</a:t>
            </a:r>
          </a:p>
        </p:txBody>
      </p:sp>
      <p:sp>
        <p:nvSpPr>
          <p:cNvPr id="11" name="TextBox 10"/>
          <p:cNvSpPr txBox="1"/>
          <p:nvPr/>
        </p:nvSpPr>
        <p:spPr>
          <a:xfrm rot="18535262">
            <a:off x="7091766" y="1992861"/>
            <a:ext cx="3209405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rgbClr val="FF0000"/>
                </a:solidFill>
              </a:rPr>
              <a:t>Write Code</a:t>
            </a:r>
          </a:p>
        </p:txBody>
      </p:sp>
      <p:sp>
        <p:nvSpPr>
          <p:cNvPr id="13" name="TextBox 12"/>
          <p:cNvSpPr txBox="1"/>
          <p:nvPr/>
        </p:nvSpPr>
        <p:spPr>
          <a:xfrm rot="21244106">
            <a:off x="7886330" y="3755198"/>
            <a:ext cx="3437932" cy="300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872">
                <a:solidFill>
                  <a:schemeClr val="tx2">
                    <a:lumMod val="50000"/>
                  </a:schemeClr>
                </a:solidFill>
              </a:rPr>
              <a:t>Point-and-click</a:t>
            </a:r>
            <a:endParaRPr lang="en-US" sz="3872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H="1" flipV="1">
            <a:off x="7779372" y="3578364"/>
            <a:ext cx="54856" cy="11157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1134" y="4694091"/>
            <a:ext cx="228618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My goal in</a:t>
            </a:r>
          </a:p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this course</a:t>
            </a:r>
          </a:p>
        </p:txBody>
      </p:sp>
      <p:sp>
        <p:nvSpPr>
          <p:cNvPr id="646" name="Oval 645">
            <a:hlinkClick r:id="rId53" action="ppaction://hlinksldjump"/>
            <a:extLst>
              <a:ext uri="{FF2B5EF4-FFF2-40B4-BE49-F238E27FC236}">
                <a16:creationId xmlns:a16="http://schemas.microsoft.com/office/drawing/2014/main" id="{560798DA-1B0D-E54C-99F4-42AA30B6C70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54" action="ppaction://hlinksldjump"/>
            <a:extLst>
              <a:ext uri="{FF2B5EF4-FFF2-40B4-BE49-F238E27FC236}">
                <a16:creationId xmlns:a16="http://schemas.microsoft.com/office/drawing/2014/main" id="{02F8A5F6-2D2A-8B41-AF38-33AB4E5EB04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55" action="ppaction://hlinksldjump"/>
            <a:extLst>
              <a:ext uri="{FF2B5EF4-FFF2-40B4-BE49-F238E27FC236}">
                <a16:creationId xmlns:a16="http://schemas.microsoft.com/office/drawing/2014/main" id="{F1FF7935-6C52-0C4A-B2FB-2CEBEC5A743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56" action="ppaction://hlinksldjump"/>
            <a:extLst>
              <a:ext uri="{FF2B5EF4-FFF2-40B4-BE49-F238E27FC236}">
                <a16:creationId xmlns:a16="http://schemas.microsoft.com/office/drawing/2014/main" id="{3DEB369A-BC38-AB40-A29E-BA7106CE6D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57" action="ppaction://hlinksldjump"/>
            <a:extLst>
              <a:ext uri="{FF2B5EF4-FFF2-40B4-BE49-F238E27FC236}">
                <a16:creationId xmlns:a16="http://schemas.microsoft.com/office/drawing/2014/main" id="{2E5B4259-07F7-744D-9386-9F0EF65AE2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58" action="ppaction://hlinksldjump"/>
            <a:extLst>
              <a:ext uri="{FF2B5EF4-FFF2-40B4-BE49-F238E27FC236}">
                <a16:creationId xmlns:a16="http://schemas.microsoft.com/office/drawing/2014/main" id="{EBBE66DE-8AF5-8747-BD39-934CE922645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59" action="ppaction://hlinksldjump"/>
            <a:extLst>
              <a:ext uri="{FF2B5EF4-FFF2-40B4-BE49-F238E27FC236}">
                <a16:creationId xmlns:a16="http://schemas.microsoft.com/office/drawing/2014/main" id="{07000012-0995-8544-ADBA-3EA40190E0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0" action="ppaction://hlinksldjump"/>
            <a:extLst>
              <a:ext uri="{FF2B5EF4-FFF2-40B4-BE49-F238E27FC236}">
                <a16:creationId xmlns:a16="http://schemas.microsoft.com/office/drawing/2014/main" id="{B988E9F7-C24C-504C-A315-DB214104FBE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1" action="ppaction://hlinksldjump"/>
            <a:extLst>
              <a:ext uri="{FF2B5EF4-FFF2-40B4-BE49-F238E27FC236}">
                <a16:creationId xmlns:a16="http://schemas.microsoft.com/office/drawing/2014/main" id="{FD2D9EDE-432E-D74C-9F74-C0B50D7154C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2" action="ppaction://hlinksldjump"/>
            <a:extLst>
              <a:ext uri="{FF2B5EF4-FFF2-40B4-BE49-F238E27FC236}">
                <a16:creationId xmlns:a16="http://schemas.microsoft.com/office/drawing/2014/main" id="{3217FD8D-F8F1-A34C-BC73-C38E79AC1E6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63" action="ppaction://hlinksldjump"/>
            <a:extLst>
              <a:ext uri="{FF2B5EF4-FFF2-40B4-BE49-F238E27FC236}">
                <a16:creationId xmlns:a16="http://schemas.microsoft.com/office/drawing/2014/main" id="{BC67F477-ED83-4D47-8073-005F826CFEA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64" action="ppaction://hlinksldjump"/>
            <a:extLst>
              <a:ext uri="{FF2B5EF4-FFF2-40B4-BE49-F238E27FC236}">
                <a16:creationId xmlns:a16="http://schemas.microsoft.com/office/drawing/2014/main" id="{7D950274-0AE4-9747-B65D-417C6D8F519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65" action="ppaction://hlinksldjump"/>
            <a:extLst>
              <a:ext uri="{FF2B5EF4-FFF2-40B4-BE49-F238E27FC236}">
                <a16:creationId xmlns:a16="http://schemas.microsoft.com/office/drawing/2014/main" id="{EA5507E2-2772-D340-9533-FB4B46E3825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66" action="ppaction://hlinksldjump"/>
            <a:extLst>
              <a:ext uri="{FF2B5EF4-FFF2-40B4-BE49-F238E27FC236}">
                <a16:creationId xmlns:a16="http://schemas.microsoft.com/office/drawing/2014/main" id="{BE290746-FE19-7946-BD2D-F83354CBDCA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67" action="ppaction://hlinksldjump"/>
            <a:extLst>
              <a:ext uri="{FF2B5EF4-FFF2-40B4-BE49-F238E27FC236}">
                <a16:creationId xmlns:a16="http://schemas.microsoft.com/office/drawing/2014/main" id="{24210930-63C7-BA4B-98E6-BB06E9D9C41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68" action="ppaction://hlinksldjump"/>
            <a:extLst>
              <a:ext uri="{FF2B5EF4-FFF2-40B4-BE49-F238E27FC236}">
                <a16:creationId xmlns:a16="http://schemas.microsoft.com/office/drawing/2014/main" id="{D7B1E63F-7B03-4644-90F2-F0CAF30C23A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69" action="ppaction://hlinksldjump"/>
            <a:extLst>
              <a:ext uri="{FF2B5EF4-FFF2-40B4-BE49-F238E27FC236}">
                <a16:creationId xmlns:a16="http://schemas.microsoft.com/office/drawing/2014/main" id="{DF4937F5-6B7F-EA4E-B7CF-F2E6CA5CA7A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hlinkClick r:id="rId70" action="ppaction://hlinksldjump"/>
            <a:extLst>
              <a:ext uri="{FF2B5EF4-FFF2-40B4-BE49-F238E27FC236}">
                <a16:creationId xmlns:a16="http://schemas.microsoft.com/office/drawing/2014/main" id="{638507A6-4520-284A-A922-75EECEC68C4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hlinkClick r:id="rId71" action="ppaction://hlinksldjump"/>
            <a:extLst>
              <a:ext uri="{FF2B5EF4-FFF2-40B4-BE49-F238E27FC236}">
                <a16:creationId xmlns:a16="http://schemas.microsoft.com/office/drawing/2014/main" id="{AB838B36-E806-A946-9F96-A6EAF60EB8B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hlinkClick r:id="rId72" action="ppaction://hlinksldjump"/>
            <a:extLst>
              <a:ext uri="{FF2B5EF4-FFF2-40B4-BE49-F238E27FC236}">
                <a16:creationId xmlns:a16="http://schemas.microsoft.com/office/drawing/2014/main" id="{BA4C24A6-D784-2F4A-9CD9-ED906596824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hlinkClick r:id="rId73" action="ppaction://hlinksldjump"/>
            <a:extLst>
              <a:ext uri="{FF2B5EF4-FFF2-40B4-BE49-F238E27FC236}">
                <a16:creationId xmlns:a16="http://schemas.microsoft.com/office/drawing/2014/main" id="{99F706E7-4C86-7347-A8CD-C8FBB6F6E85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hlinkClick r:id="rId74" action="ppaction://hlinksldjump"/>
            <a:extLst>
              <a:ext uri="{FF2B5EF4-FFF2-40B4-BE49-F238E27FC236}">
                <a16:creationId xmlns:a16="http://schemas.microsoft.com/office/drawing/2014/main" id="{C57E0FB3-E76A-0B49-B85B-3BF04BFB59D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TextBox 689">
            <a:hlinkClick r:id="rId75" action="ppaction://hlinksldjump"/>
            <a:extLst>
              <a:ext uri="{FF2B5EF4-FFF2-40B4-BE49-F238E27FC236}">
                <a16:creationId xmlns:a16="http://schemas.microsoft.com/office/drawing/2014/main" id="{10141F24-0218-F04A-A2D5-BB0C8B1C7DF4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92" name="Oval 691">
            <a:hlinkClick r:id="rId76" action="ppaction://hlinksldjump"/>
            <a:extLst>
              <a:ext uri="{FF2B5EF4-FFF2-40B4-BE49-F238E27FC236}">
                <a16:creationId xmlns:a16="http://schemas.microsoft.com/office/drawing/2014/main" id="{6AF566CE-1AB8-624B-ADD8-81C75BC75A6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925B8D9-2251-BB4D-8DA1-E8765D91B4FA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45" name="TextBox 644">
              <a:hlinkClick r:id="rId53" action="ppaction://hlinksldjump"/>
              <a:extLst>
                <a:ext uri="{FF2B5EF4-FFF2-40B4-BE49-F238E27FC236}">
                  <a16:creationId xmlns:a16="http://schemas.microsoft.com/office/drawing/2014/main" id="{356C8279-E324-5C43-BF6C-218077094DE8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7" name="Oval 646">
              <a:hlinkClick r:id="rId77" action="ppaction://hlinksldjump"/>
              <a:extLst>
                <a:ext uri="{FF2B5EF4-FFF2-40B4-BE49-F238E27FC236}">
                  <a16:creationId xmlns:a16="http://schemas.microsoft.com/office/drawing/2014/main" id="{73187D4B-800B-CB43-94D2-59E8687EFFA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78" action="ppaction://hlinksldjump"/>
              <a:extLst>
                <a:ext uri="{FF2B5EF4-FFF2-40B4-BE49-F238E27FC236}">
                  <a16:creationId xmlns:a16="http://schemas.microsoft.com/office/drawing/2014/main" id="{2210462F-55F6-444B-A19E-7CF552EF203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79" action="ppaction://hlinksldjump"/>
              <a:extLst>
                <a:ext uri="{FF2B5EF4-FFF2-40B4-BE49-F238E27FC236}">
                  <a16:creationId xmlns:a16="http://schemas.microsoft.com/office/drawing/2014/main" id="{CBE71E0C-740E-A744-BB7B-836D609ADDB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0" action="ppaction://hlinksldjump"/>
              <a:extLst>
                <a:ext uri="{FF2B5EF4-FFF2-40B4-BE49-F238E27FC236}">
                  <a16:creationId xmlns:a16="http://schemas.microsoft.com/office/drawing/2014/main" id="{7613C79E-8232-BA49-B064-88EFF13C328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1" action="ppaction://hlinksldjump"/>
              <a:extLst>
                <a:ext uri="{FF2B5EF4-FFF2-40B4-BE49-F238E27FC236}">
                  <a16:creationId xmlns:a16="http://schemas.microsoft.com/office/drawing/2014/main" id="{77837886-0625-8246-82BC-868416646E7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51CC8C5A-11D1-CC47-9594-6DF5BB4DF76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TextBox 6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E7DFCB27-A86C-274D-AC8A-89FCE085807F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61" name="Oval 660">
              <a:hlinkClick r:id="rId82" action="ppaction://hlinksldjump"/>
              <a:extLst>
                <a:ext uri="{FF2B5EF4-FFF2-40B4-BE49-F238E27FC236}">
                  <a16:creationId xmlns:a16="http://schemas.microsoft.com/office/drawing/2014/main" id="{2DF4D142-BC2F-D34D-8D16-71C7FC459A1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83" action="ppaction://hlinksldjump"/>
              <a:extLst>
                <a:ext uri="{FF2B5EF4-FFF2-40B4-BE49-F238E27FC236}">
                  <a16:creationId xmlns:a16="http://schemas.microsoft.com/office/drawing/2014/main" id="{0900753E-C8A2-4848-9B90-B6532B490D7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4" action="ppaction://hlinksldjump"/>
              <a:extLst>
                <a:ext uri="{FF2B5EF4-FFF2-40B4-BE49-F238E27FC236}">
                  <a16:creationId xmlns:a16="http://schemas.microsoft.com/office/drawing/2014/main" id="{77C6DA22-A16E-1C40-B0A6-8B1AFF28C38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5" action="ppaction://hlinksldjump"/>
              <a:extLst>
                <a:ext uri="{FF2B5EF4-FFF2-40B4-BE49-F238E27FC236}">
                  <a16:creationId xmlns:a16="http://schemas.microsoft.com/office/drawing/2014/main" id="{283A8362-B9CC-5A44-A855-26D99B22340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6" action="ppaction://hlinksldjump"/>
              <a:extLst>
                <a:ext uri="{FF2B5EF4-FFF2-40B4-BE49-F238E27FC236}">
                  <a16:creationId xmlns:a16="http://schemas.microsoft.com/office/drawing/2014/main" id="{7A8CBAEF-418D-9444-96F7-040A22AC39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TextBox 6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FA8507DA-075B-9249-9FDF-8FB98AD1C7C6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CF07591C-C775-4A4F-988C-C25B2E65FBF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8" action="ppaction://hlinksldjump"/>
              <a:extLst>
                <a:ext uri="{FF2B5EF4-FFF2-40B4-BE49-F238E27FC236}">
                  <a16:creationId xmlns:a16="http://schemas.microsoft.com/office/drawing/2014/main" id="{0086E8D4-82A6-DA40-9529-4ED0D799444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89" action="ppaction://hlinksldjump"/>
              <a:extLst>
                <a:ext uri="{FF2B5EF4-FFF2-40B4-BE49-F238E27FC236}">
                  <a16:creationId xmlns:a16="http://schemas.microsoft.com/office/drawing/2014/main" id="{B3264698-261A-9E4F-81FB-B2AB7C0607D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0" action="ppaction://hlinksldjump"/>
              <a:extLst>
                <a:ext uri="{FF2B5EF4-FFF2-40B4-BE49-F238E27FC236}">
                  <a16:creationId xmlns:a16="http://schemas.microsoft.com/office/drawing/2014/main" id="{BCCB2DB0-BE12-CD47-8F7B-12E3ED97900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C76D4A-3F61-C744-8FFC-538E6FC229D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2" action="ppaction://hlinksldjump"/>
              <a:extLst>
                <a:ext uri="{FF2B5EF4-FFF2-40B4-BE49-F238E27FC236}">
                  <a16:creationId xmlns:a16="http://schemas.microsoft.com/office/drawing/2014/main" id="{40C44B89-5506-9C4F-9CF1-424DFF7D5A5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3" action="ppaction://hlinksldjump"/>
              <a:extLst>
                <a:ext uri="{FF2B5EF4-FFF2-40B4-BE49-F238E27FC236}">
                  <a16:creationId xmlns:a16="http://schemas.microsoft.com/office/drawing/2014/main" id="{D33006F9-FE78-2A44-A5C2-C207BC80C15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94" action="ppaction://hlinksldjump"/>
              <a:extLst>
                <a:ext uri="{FF2B5EF4-FFF2-40B4-BE49-F238E27FC236}">
                  <a16:creationId xmlns:a16="http://schemas.microsoft.com/office/drawing/2014/main" id="{4DEB0B1E-9816-4F49-BE8A-2F8E60F00F7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hlinkClick r:id="rId95" action="ppaction://hlinksldjump"/>
              <a:extLst>
                <a:ext uri="{FF2B5EF4-FFF2-40B4-BE49-F238E27FC236}">
                  <a16:creationId xmlns:a16="http://schemas.microsoft.com/office/drawing/2014/main" id="{91831576-6976-E947-91ED-391054DF979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hlinkClick r:id="rId75" action="ppaction://hlinksldjump"/>
              <a:extLst>
                <a:ext uri="{FF2B5EF4-FFF2-40B4-BE49-F238E27FC236}">
                  <a16:creationId xmlns:a16="http://schemas.microsoft.com/office/drawing/2014/main" id="{6DAA3F41-239A-DC41-9C1A-B1E7CA89B0D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hlinkClick r:id="rId96" action="ppaction://hlinksldjump"/>
              <a:extLst>
                <a:ext uri="{FF2B5EF4-FFF2-40B4-BE49-F238E27FC236}">
                  <a16:creationId xmlns:a16="http://schemas.microsoft.com/office/drawing/2014/main" id="{74372E4D-1050-4248-B151-9E44A43C0E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4" name="Oval 693">
            <a:hlinkClick r:id="rId97" action="ppaction://hlinksldjump"/>
            <a:extLst>
              <a:ext uri="{FF2B5EF4-FFF2-40B4-BE49-F238E27FC236}">
                <a16:creationId xmlns:a16="http://schemas.microsoft.com/office/drawing/2014/main" id="{BD38F05A-34F0-DE44-A167-5904BD740570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4" grpId="0"/>
      <p:bldP spid="11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14288"/>
            <a:ext cx="10972801" cy="1074208"/>
          </a:xfrm>
        </p:spPr>
        <p:txBody>
          <a:bodyPr>
            <a:normAutofit/>
          </a:bodyPr>
          <a:lstStyle/>
          <a:p>
            <a:r>
              <a:rPr lang="en-US" dirty="0"/>
              <a:t>Typical software use - GEO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1" cy="4858628"/>
          </a:xfrm>
        </p:spPr>
        <p:txBody>
          <a:bodyPr>
            <a:normAutofit/>
          </a:bodyPr>
          <a:lstStyle/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ArcGIS		94%	</a:t>
            </a:r>
          </a:p>
          <a:p>
            <a:pPr lvl="1"/>
            <a:r>
              <a:rPr lang="en-US" dirty="0"/>
              <a:t>Python		29%	</a:t>
            </a:r>
          </a:p>
          <a:p>
            <a:pPr lvl="1"/>
            <a:r>
              <a:rPr lang="en-US" dirty="0"/>
              <a:t>R			29%	</a:t>
            </a:r>
          </a:p>
          <a:p>
            <a:pPr lvl="1"/>
            <a:r>
              <a:rPr lang="en-US" dirty="0"/>
              <a:t>SPSS			29%	</a:t>
            </a:r>
          </a:p>
          <a:p>
            <a:pPr lvl="1"/>
            <a:r>
              <a:rPr lang="en-US" dirty="0"/>
              <a:t>Google Earth Engine	24%</a:t>
            </a:r>
          </a:p>
          <a:p>
            <a:pPr lvl="1"/>
            <a:r>
              <a:rPr lang="en-US" dirty="0" err="1"/>
              <a:t>Erdas</a:t>
            </a:r>
            <a:r>
              <a:rPr lang="en-US" dirty="0"/>
              <a:t> Imagine		24%	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tr-TR" dirty="0" err="1"/>
              <a:t>Yes</a:t>
            </a:r>
            <a:r>
              <a:rPr lang="tr-TR" dirty="0"/>
              <a:t>			71%	</a:t>
            </a:r>
          </a:p>
          <a:p>
            <a:pPr lvl="1"/>
            <a:r>
              <a:rPr lang="tr-TR" dirty="0"/>
              <a:t>No			29%	</a:t>
            </a:r>
          </a:p>
          <a:p>
            <a:r>
              <a:rPr lang="tr-TR" dirty="0" err="1"/>
              <a:t>Used</a:t>
            </a:r>
            <a:r>
              <a:rPr lang="tr-TR" dirty="0"/>
              <a:t> R?</a:t>
            </a:r>
          </a:p>
          <a:p>
            <a:pPr lvl="1"/>
            <a:r>
              <a:rPr lang="tr-TR" dirty="0"/>
              <a:t>No 			52%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36" name="Oval 635">
            <a:hlinkClick r:id="rId53" action="ppaction://hlinksldjump"/>
            <a:extLst>
              <a:ext uri="{FF2B5EF4-FFF2-40B4-BE49-F238E27FC236}">
                <a16:creationId xmlns:a16="http://schemas.microsoft.com/office/drawing/2014/main" id="{AC61D7ED-D036-6348-BF62-677C3BA319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hlinkClick r:id="rId54" action="ppaction://hlinksldjump"/>
            <a:extLst>
              <a:ext uri="{FF2B5EF4-FFF2-40B4-BE49-F238E27FC236}">
                <a16:creationId xmlns:a16="http://schemas.microsoft.com/office/drawing/2014/main" id="{F017EC2E-39E7-3148-AE36-EA010E38A2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5" action="ppaction://hlinksldjump"/>
            <a:extLst>
              <a:ext uri="{FF2B5EF4-FFF2-40B4-BE49-F238E27FC236}">
                <a16:creationId xmlns:a16="http://schemas.microsoft.com/office/drawing/2014/main" id="{1D4B589D-E738-F045-A63D-060DA60EFD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6" action="ppaction://hlinksldjump"/>
            <a:extLst>
              <a:ext uri="{FF2B5EF4-FFF2-40B4-BE49-F238E27FC236}">
                <a16:creationId xmlns:a16="http://schemas.microsoft.com/office/drawing/2014/main" id="{76F2C636-7278-804A-A52F-513A3E49EB8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7" action="ppaction://hlinksldjump"/>
            <a:extLst>
              <a:ext uri="{FF2B5EF4-FFF2-40B4-BE49-F238E27FC236}">
                <a16:creationId xmlns:a16="http://schemas.microsoft.com/office/drawing/2014/main" id="{23B300A8-E308-B84B-BDC1-AB88C1DA8AD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58" action="ppaction://hlinksldjump"/>
            <a:extLst>
              <a:ext uri="{FF2B5EF4-FFF2-40B4-BE49-F238E27FC236}">
                <a16:creationId xmlns:a16="http://schemas.microsoft.com/office/drawing/2014/main" id="{089DDB3A-DFED-FB4D-BB7E-383BC6F327B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59" action="ppaction://hlinksldjump"/>
            <a:extLst>
              <a:ext uri="{FF2B5EF4-FFF2-40B4-BE49-F238E27FC236}">
                <a16:creationId xmlns:a16="http://schemas.microsoft.com/office/drawing/2014/main" id="{64CB22DD-81C4-FC44-9AAB-DF4E81A238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0" action="ppaction://hlinksldjump"/>
            <a:extLst>
              <a:ext uri="{FF2B5EF4-FFF2-40B4-BE49-F238E27FC236}">
                <a16:creationId xmlns:a16="http://schemas.microsoft.com/office/drawing/2014/main" id="{07434AB6-919A-214A-A946-392F6789E81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1" action="ppaction://hlinksldjump"/>
            <a:extLst>
              <a:ext uri="{FF2B5EF4-FFF2-40B4-BE49-F238E27FC236}">
                <a16:creationId xmlns:a16="http://schemas.microsoft.com/office/drawing/2014/main" id="{34587D0A-C2B1-1849-B527-5710E238B9F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2" action="ppaction://hlinksldjump"/>
            <a:extLst>
              <a:ext uri="{FF2B5EF4-FFF2-40B4-BE49-F238E27FC236}">
                <a16:creationId xmlns:a16="http://schemas.microsoft.com/office/drawing/2014/main" id="{8A4D4560-E3B4-2743-A729-65F415F2CF1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3" action="ppaction://hlinksldjump"/>
            <a:extLst>
              <a:ext uri="{FF2B5EF4-FFF2-40B4-BE49-F238E27FC236}">
                <a16:creationId xmlns:a16="http://schemas.microsoft.com/office/drawing/2014/main" id="{4A34DFE9-BFF3-5944-8BE3-A0567AD6F0D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4" action="ppaction://hlinksldjump"/>
            <a:extLst>
              <a:ext uri="{FF2B5EF4-FFF2-40B4-BE49-F238E27FC236}">
                <a16:creationId xmlns:a16="http://schemas.microsoft.com/office/drawing/2014/main" id="{CCFFBE1D-CF97-8D41-B2FF-A07FAFAD670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5" action="ppaction://hlinksldjump"/>
            <a:extLst>
              <a:ext uri="{FF2B5EF4-FFF2-40B4-BE49-F238E27FC236}">
                <a16:creationId xmlns:a16="http://schemas.microsoft.com/office/drawing/2014/main" id="{18D93D44-72AB-6B46-8987-2AFF32EF851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6" action="ppaction://hlinksldjump"/>
            <a:extLst>
              <a:ext uri="{FF2B5EF4-FFF2-40B4-BE49-F238E27FC236}">
                <a16:creationId xmlns:a16="http://schemas.microsoft.com/office/drawing/2014/main" id="{4B31F1FC-60AF-154B-8502-70032440C4E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7" action="ppaction://hlinksldjump"/>
            <a:extLst>
              <a:ext uri="{FF2B5EF4-FFF2-40B4-BE49-F238E27FC236}">
                <a16:creationId xmlns:a16="http://schemas.microsoft.com/office/drawing/2014/main" id="{C61B99D6-5101-1A46-A885-DEF90F6C77F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68" action="ppaction://hlinksldjump"/>
            <a:extLst>
              <a:ext uri="{FF2B5EF4-FFF2-40B4-BE49-F238E27FC236}">
                <a16:creationId xmlns:a16="http://schemas.microsoft.com/office/drawing/2014/main" id="{0C139AE7-C714-3844-B4F1-5073D219CFA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69" action="ppaction://hlinksldjump"/>
            <a:extLst>
              <a:ext uri="{FF2B5EF4-FFF2-40B4-BE49-F238E27FC236}">
                <a16:creationId xmlns:a16="http://schemas.microsoft.com/office/drawing/2014/main" id="{5F1D74C5-E557-CE4D-82D3-A60CC21A37B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0" action="ppaction://hlinksldjump"/>
            <a:extLst>
              <a:ext uri="{FF2B5EF4-FFF2-40B4-BE49-F238E27FC236}">
                <a16:creationId xmlns:a16="http://schemas.microsoft.com/office/drawing/2014/main" id="{6A96C961-8994-5743-9165-F37480D233E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1" action="ppaction://hlinksldjump"/>
            <a:extLst>
              <a:ext uri="{FF2B5EF4-FFF2-40B4-BE49-F238E27FC236}">
                <a16:creationId xmlns:a16="http://schemas.microsoft.com/office/drawing/2014/main" id="{CE70FB07-90EA-244F-974B-F1F36CDAE88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2" action="ppaction://hlinksldjump"/>
            <a:extLst>
              <a:ext uri="{FF2B5EF4-FFF2-40B4-BE49-F238E27FC236}">
                <a16:creationId xmlns:a16="http://schemas.microsoft.com/office/drawing/2014/main" id="{F45CC1A2-A4E8-0C47-A28A-4943701A874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3" action="ppaction://hlinksldjump"/>
            <a:extLst>
              <a:ext uri="{FF2B5EF4-FFF2-40B4-BE49-F238E27FC236}">
                <a16:creationId xmlns:a16="http://schemas.microsoft.com/office/drawing/2014/main" id="{CAAC7010-7116-AE46-A0A6-9074D449F76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4" action="ppaction://hlinksldjump"/>
            <a:extLst>
              <a:ext uri="{FF2B5EF4-FFF2-40B4-BE49-F238E27FC236}">
                <a16:creationId xmlns:a16="http://schemas.microsoft.com/office/drawing/2014/main" id="{98BE57E7-3C92-7446-B3E1-F1CF669FA7E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TextBox 679">
            <a:hlinkClick r:id="rId75" action="ppaction://hlinksldjump"/>
            <a:extLst>
              <a:ext uri="{FF2B5EF4-FFF2-40B4-BE49-F238E27FC236}">
                <a16:creationId xmlns:a16="http://schemas.microsoft.com/office/drawing/2014/main" id="{51DBB080-6E2A-D043-8359-523E25FC593B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2" name="Oval 681">
            <a:hlinkClick r:id="rId76" action="ppaction://hlinksldjump"/>
            <a:extLst>
              <a:ext uri="{FF2B5EF4-FFF2-40B4-BE49-F238E27FC236}">
                <a16:creationId xmlns:a16="http://schemas.microsoft.com/office/drawing/2014/main" id="{43502934-735F-F949-9DCF-34D013E97C6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199B18BE-64EC-464A-880A-23F7831DB581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D53C544E-BC5A-F64B-B803-FDB3D669375C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77" action="ppaction://hlinksldjump"/>
              <a:extLst>
                <a:ext uri="{FF2B5EF4-FFF2-40B4-BE49-F238E27FC236}">
                  <a16:creationId xmlns:a16="http://schemas.microsoft.com/office/drawing/2014/main" id="{01A55064-7757-7A48-8943-657267745EB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78" action="ppaction://hlinksldjump"/>
              <a:extLst>
                <a:ext uri="{FF2B5EF4-FFF2-40B4-BE49-F238E27FC236}">
                  <a16:creationId xmlns:a16="http://schemas.microsoft.com/office/drawing/2014/main" id="{3C29D722-691D-B242-99EA-9C0F9026DB3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79" action="ppaction://hlinksldjump"/>
              <a:extLst>
                <a:ext uri="{FF2B5EF4-FFF2-40B4-BE49-F238E27FC236}">
                  <a16:creationId xmlns:a16="http://schemas.microsoft.com/office/drawing/2014/main" id="{0FE6633F-8515-4544-BCA4-5251507C734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0" action="ppaction://hlinksldjump"/>
              <a:extLst>
                <a:ext uri="{FF2B5EF4-FFF2-40B4-BE49-F238E27FC236}">
                  <a16:creationId xmlns:a16="http://schemas.microsoft.com/office/drawing/2014/main" id="{AE801454-D83D-934A-99AA-8A359F16D4E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1" action="ppaction://hlinksldjump"/>
              <a:extLst>
                <a:ext uri="{FF2B5EF4-FFF2-40B4-BE49-F238E27FC236}">
                  <a16:creationId xmlns:a16="http://schemas.microsoft.com/office/drawing/2014/main" id="{758C5E17-B6D0-5E49-BF91-F03F7933A7F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59" action="ppaction://hlinksldjump"/>
              <a:extLst>
                <a:ext uri="{FF2B5EF4-FFF2-40B4-BE49-F238E27FC236}">
                  <a16:creationId xmlns:a16="http://schemas.microsoft.com/office/drawing/2014/main" id="{39531792-C47F-9A42-81E0-A0D606E445C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0" action="ppaction://hlinksldjump"/>
              <a:extLst>
                <a:ext uri="{FF2B5EF4-FFF2-40B4-BE49-F238E27FC236}">
                  <a16:creationId xmlns:a16="http://schemas.microsoft.com/office/drawing/2014/main" id="{19586FDA-FE77-E148-B19C-BA0AA07E86C3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9F381060-B589-7B49-BDB0-BE2A370440B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3" action="ppaction://hlinksldjump"/>
              <a:extLst>
                <a:ext uri="{FF2B5EF4-FFF2-40B4-BE49-F238E27FC236}">
                  <a16:creationId xmlns:a16="http://schemas.microsoft.com/office/drawing/2014/main" id="{DB477F35-3FED-FA4C-87AB-AFAA39E62F4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1B2E2D96-5763-374F-ACF0-1A3B0F1558C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5" action="ppaction://hlinksldjump"/>
              <a:extLst>
                <a:ext uri="{FF2B5EF4-FFF2-40B4-BE49-F238E27FC236}">
                  <a16:creationId xmlns:a16="http://schemas.microsoft.com/office/drawing/2014/main" id="{62540476-51DF-A444-84D8-61120691A55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6" action="ppaction://hlinksldjump"/>
              <a:extLst>
                <a:ext uri="{FF2B5EF4-FFF2-40B4-BE49-F238E27FC236}">
                  <a16:creationId xmlns:a16="http://schemas.microsoft.com/office/drawing/2014/main" id="{30F58CED-900A-644B-92F7-37353CCF361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66" action="ppaction://hlinksldjump"/>
              <a:extLst>
                <a:ext uri="{FF2B5EF4-FFF2-40B4-BE49-F238E27FC236}">
                  <a16:creationId xmlns:a16="http://schemas.microsoft.com/office/drawing/2014/main" id="{5558F643-211F-4B47-88EC-207CF2E5C221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87" action="ppaction://hlinksldjump"/>
              <a:extLst>
                <a:ext uri="{FF2B5EF4-FFF2-40B4-BE49-F238E27FC236}">
                  <a16:creationId xmlns:a16="http://schemas.microsoft.com/office/drawing/2014/main" id="{AB8E23FB-3035-554E-915C-2985E59B1B2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8" action="ppaction://hlinksldjump"/>
              <a:extLst>
                <a:ext uri="{FF2B5EF4-FFF2-40B4-BE49-F238E27FC236}">
                  <a16:creationId xmlns:a16="http://schemas.microsoft.com/office/drawing/2014/main" id="{EC0A679D-BA14-2349-8112-72CA00E9F91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9" action="ppaction://hlinksldjump"/>
              <a:extLst>
                <a:ext uri="{FF2B5EF4-FFF2-40B4-BE49-F238E27FC236}">
                  <a16:creationId xmlns:a16="http://schemas.microsoft.com/office/drawing/2014/main" id="{DBB6B88A-88A5-B341-ABBB-96B34611524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0" action="ppaction://hlinksldjump"/>
              <a:extLst>
                <a:ext uri="{FF2B5EF4-FFF2-40B4-BE49-F238E27FC236}">
                  <a16:creationId xmlns:a16="http://schemas.microsoft.com/office/drawing/2014/main" id="{0F3F0A6A-261F-E941-A160-D8065E953F8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1" action="ppaction://hlinksldjump"/>
              <a:extLst>
                <a:ext uri="{FF2B5EF4-FFF2-40B4-BE49-F238E27FC236}">
                  <a16:creationId xmlns:a16="http://schemas.microsoft.com/office/drawing/2014/main" id="{4E794A41-EBEB-A64B-87F8-50EA9DFD0B0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2" action="ppaction://hlinksldjump"/>
              <a:extLst>
                <a:ext uri="{FF2B5EF4-FFF2-40B4-BE49-F238E27FC236}">
                  <a16:creationId xmlns:a16="http://schemas.microsoft.com/office/drawing/2014/main" id="{40FFE344-54D9-8749-9892-7D0B1915FAB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3" action="ppaction://hlinksldjump"/>
              <a:extLst>
                <a:ext uri="{FF2B5EF4-FFF2-40B4-BE49-F238E27FC236}">
                  <a16:creationId xmlns:a16="http://schemas.microsoft.com/office/drawing/2014/main" id="{E1F66545-37FA-B54F-9790-A18FD284AB7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4" action="ppaction://hlinksldjump"/>
              <a:extLst>
                <a:ext uri="{FF2B5EF4-FFF2-40B4-BE49-F238E27FC236}">
                  <a16:creationId xmlns:a16="http://schemas.microsoft.com/office/drawing/2014/main" id="{63BD9AD0-17E4-9343-8902-BFF31DE30F5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5" action="ppaction://hlinksldjump"/>
              <a:extLst>
                <a:ext uri="{FF2B5EF4-FFF2-40B4-BE49-F238E27FC236}">
                  <a16:creationId xmlns:a16="http://schemas.microsoft.com/office/drawing/2014/main" id="{22D3B0B6-A91E-4E4E-9E91-E0C4EBA7FD9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75" action="ppaction://hlinksldjump"/>
              <a:extLst>
                <a:ext uri="{FF2B5EF4-FFF2-40B4-BE49-F238E27FC236}">
                  <a16:creationId xmlns:a16="http://schemas.microsoft.com/office/drawing/2014/main" id="{D343E736-77B4-0145-93EA-4F054CF826D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296B39F4-77BB-1649-B593-9F8A6E0D602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4" name="Oval 683">
            <a:hlinkClick r:id="rId97" action="ppaction://hlinksldjump"/>
            <a:extLst>
              <a:ext uri="{FF2B5EF4-FFF2-40B4-BE49-F238E27FC236}">
                <a16:creationId xmlns:a16="http://schemas.microsoft.com/office/drawing/2014/main" id="{184C2365-F8FC-8742-B02E-E8057BE5744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6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7639-2B68-614E-AF94-AF9952E4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Data Science vs GIS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BD0AA1-54DC-2E4F-B61E-E0767B31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371600"/>
            <a:ext cx="10104120" cy="3962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9123AA-1BCC-644C-A194-9C9B07E933CE}"/>
              </a:ext>
            </a:extLst>
          </p:cNvPr>
          <p:cNvSpPr/>
          <p:nvPr/>
        </p:nvSpPr>
        <p:spPr>
          <a:xfrm>
            <a:off x="5791200" y="1866900"/>
            <a:ext cx="5638800" cy="2933700"/>
          </a:xfrm>
          <a:prstGeom prst="roundRect">
            <a:avLst>
              <a:gd name="adj" fmla="val 9942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6448-CA7B-3E4D-98C8-B5144BE602E5}"/>
              </a:ext>
            </a:extLst>
          </p:cNvPr>
          <p:cNvSpPr txBox="1"/>
          <p:nvPr/>
        </p:nvSpPr>
        <p:spPr>
          <a:xfrm>
            <a:off x="10175926" y="41542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GIS</a:t>
            </a:r>
          </a:p>
        </p:txBody>
      </p:sp>
    </p:spTree>
    <p:extLst>
      <p:ext uri="{BB962C8B-B14F-4D97-AF65-F5344CB8AC3E}">
        <p14:creationId xmlns:p14="http://schemas.microsoft.com/office/powerpoint/2010/main" val="31949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751077" y="1433179"/>
            <a:ext cx="4781137" cy="86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69" y="-381000"/>
            <a:ext cx="11245955" cy="1411868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The </a:t>
            </a:r>
            <a:r>
              <a:rPr lang="en-GB"/>
              <a:t>R Project for </a:t>
            </a:r>
            <a:r>
              <a:rPr lang="en-GB" dirty="0"/>
              <a:t>Statistical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43042" y="1308319"/>
            <a:ext cx="10968382" cy="4863881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Free and Open source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manipulation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analysis tools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Great graphics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Programming language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6,000</a:t>
            </a:r>
            <a:r>
              <a:rPr lang="en-GB" sz="3146" baseline="33000" dirty="0"/>
              <a:t>+</a:t>
            </a:r>
            <a:r>
              <a:rPr lang="en-GB" sz="3146" dirty="0"/>
              <a:t> free, community-contributed packages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A supportive and increasing user community</a:t>
            </a:r>
          </a:p>
          <a:p>
            <a:pPr marL="126725" indent="0" algn="ctr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2000" dirty="0"/>
              <a:t>R is a dialect of the S language  developed at Bell Laboratories (formerly AT&amp;T) by John Chambers et. al.  (same group developed C and UNIX©)</a:t>
            </a:r>
          </a:p>
        </p:txBody>
      </p:sp>
      <p:sp>
        <p:nvSpPr>
          <p:cNvPr id="4605" name="Oval 4604">
            <a:hlinkClick r:id="rId55" action="ppaction://hlinksldjump"/>
            <a:extLst>
              <a:ext uri="{FF2B5EF4-FFF2-40B4-BE49-F238E27FC236}">
                <a16:creationId xmlns:a16="http://schemas.microsoft.com/office/drawing/2014/main" id="{6A22A529-A53D-8746-A65A-853E050D6B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7" name="Oval 4606">
            <a:hlinkClick r:id="rId56" action="ppaction://hlinksldjump"/>
            <a:extLst>
              <a:ext uri="{FF2B5EF4-FFF2-40B4-BE49-F238E27FC236}">
                <a16:creationId xmlns:a16="http://schemas.microsoft.com/office/drawing/2014/main" id="{828E860A-4AFB-DA45-9B43-C60511EC2A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9" name="Oval 4608">
            <a:hlinkClick r:id="rId57" action="ppaction://hlinksldjump"/>
            <a:extLst>
              <a:ext uri="{FF2B5EF4-FFF2-40B4-BE49-F238E27FC236}">
                <a16:creationId xmlns:a16="http://schemas.microsoft.com/office/drawing/2014/main" id="{7B1E60AA-4993-8340-9F4E-7618065E89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1" name="Oval 4610">
            <a:hlinkClick r:id="rId58" action="ppaction://hlinksldjump"/>
            <a:extLst>
              <a:ext uri="{FF2B5EF4-FFF2-40B4-BE49-F238E27FC236}">
                <a16:creationId xmlns:a16="http://schemas.microsoft.com/office/drawing/2014/main" id="{2D3C148E-526A-3A42-83C3-D716C54975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3" name="Oval 4612">
            <a:hlinkClick r:id="rId59" action="ppaction://hlinksldjump"/>
            <a:extLst>
              <a:ext uri="{FF2B5EF4-FFF2-40B4-BE49-F238E27FC236}">
                <a16:creationId xmlns:a16="http://schemas.microsoft.com/office/drawing/2014/main" id="{0A73AA09-0ABD-4748-A5A3-5E7D2F07404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5" name="Oval 4614">
            <a:hlinkClick r:id="rId60" action="ppaction://hlinksldjump"/>
            <a:extLst>
              <a:ext uri="{FF2B5EF4-FFF2-40B4-BE49-F238E27FC236}">
                <a16:creationId xmlns:a16="http://schemas.microsoft.com/office/drawing/2014/main" id="{38A22A83-1A84-C941-B7FF-4F112B5A25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7" name="Oval 4616">
            <a:hlinkClick r:id="rId61" action="ppaction://hlinksldjump"/>
            <a:extLst>
              <a:ext uri="{FF2B5EF4-FFF2-40B4-BE49-F238E27FC236}">
                <a16:creationId xmlns:a16="http://schemas.microsoft.com/office/drawing/2014/main" id="{1AD58745-9AA3-F749-BD52-CCCF15E18B3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9" name="Oval 4618">
            <a:hlinkClick r:id="rId62" action="ppaction://hlinksldjump"/>
            <a:extLst>
              <a:ext uri="{FF2B5EF4-FFF2-40B4-BE49-F238E27FC236}">
                <a16:creationId xmlns:a16="http://schemas.microsoft.com/office/drawing/2014/main" id="{89719529-CF9C-F14A-B401-A1E073174E7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1" name="Oval 4620">
            <a:hlinkClick r:id="rId63" action="ppaction://hlinksldjump"/>
            <a:extLst>
              <a:ext uri="{FF2B5EF4-FFF2-40B4-BE49-F238E27FC236}">
                <a16:creationId xmlns:a16="http://schemas.microsoft.com/office/drawing/2014/main" id="{B374F3D4-1CC3-2341-990A-76A93AD4A27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3" name="Oval 4622">
            <a:hlinkClick r:id="rId64" action="ppaction://hlinksldjump"/>
            <a:extLst>
              <a:ext uri="{FF2B5EF4-FFF2-40B4-BE49-F238E27FC236}">
                <a16:creationId xmlns:a16="http://schemas.microsoft.com/office/drawing/2014/main" id="{7D14C8A0-0F31-0143-AE95-2BB10870921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5" name="Oval 4624">
            <a:hlinkClick r:id="rId65" action="ppaction://hlinksldjump"/>
            <a:extLst>
              <a:ext uri="{FF2B5EF4-FFF2-40B4-BE49-F238E27FC236}">
                <a16:creationId xmlns:a16="http://schemas.microsoft.com/office/drawing/2014/main" id="{6D814574-A99A-2C46-88E4-18A00DEF1FD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7" name="Oval 4626">
            <a:hlinkClick r:id="rId66" action="ppaction://hlinksldjump"/>
            <a:extLst>
              <a:ext uri="{FF2B5EF4-FFF2-40B4-BE49-F238E27FC236}">
                <a16:creationId xmlns:a16="http://schemas.microsoft.com/office/drawing/2014/main" id="{107C30FA-83F1-7A41-8512-8D97E88FD48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9" name="Oval 4628">
            <a:hlinkClick r:id="rId67" action="ppaction://hlinksldjump"/>
            <a:extLst>
              <a:ext uri="{FF2B5EF4-FFF2-40B4-BE49-F238E27FC236}">
                <a16:creationId xmlns:a16="http://schemas.microsoft.com/office/drawing/2014/main" id="{5E70E420-313A-E94E-8F01-9EDCA7E1843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1" name="Oval 4630">
            <a:hlinkClick r:id="rId68" action="ppaction://hlinksldjump"/>
            <a:extLst>
              <a:ext uri="{FF2B5EF4-FFF2-40B4-BE49-F238E27FC236}">
                <a16:creationId xmlns:a16="http://schemas.microsoft.com/office/drawing/2014/main" id="{56E123A6-F029-6B46-B875-CE1C72C02B3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3" name="Oval 4632">
            <a:hlinkClick r:id="rId69" action="ppaction://hlinksldjump"/>
            <a:extLst>
              <a:ext uri="{FF2B5EF4-FFF2-40B4-BE49-F238E27FC236}">
                <a16:creationId xmlns:a16="http://schemas.microsoft.com/office/drawing/2014/main" id="{34BF12A6-214D-634F-855E-923756E496C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5" name="Oval 4634">
            <a:hlinkClick r:id="rId70" action="ppaction://hlinksldjump"/>
            <a:extLst>
              <a:ext uri="{FF2B5EF4-FFF2-40B4-BE49-F238E27FC236}">
                <a16:creationId xmlns:a16="http://schemas.microsoft.com/office/drawing/2014/main" id="{9F61375D-7865-1344-A93D-5FB979FE82B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7" name="Oval 4636">
            <a:hlinkClick r:id="rId71" action="ppaction://hlinksldjump"/>
            <a:extLst>
              <a:ext uri="{FF2B5EF4-FFF2-40B4-BE49-F238E27FC236}">
                <a16:creationId xmlns:a16="http://schemas.microsoft.com/office/drawing/2014/main" id="{D517B226-ECCC-8241-9C23-22756F51344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9" name="Oval 4638">
            <a:hlinkClick r:id="rId72" action="ppaction://hlinksldjump"/>
            <a:extLst>
              <a:ext uri="{FF2B5EF4-FFF2-40B4-BE49-F238E27FC236}">
                <a16:creationId xmlns:a16="http://schemas.microsoft.com/office/drawing/2014/main" id="{43CB96C4-9CB2-D942-A87B-32650BBB3FC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1" name="Oval 4640">
            <a:hlinkClick r:id="rId73" action="ppaction://hlinksldjump"/>
            <a:extLst>
              <a:ext uri="{FF2B5EF4-FFF2-40B4-BE49-F238E27FC236}">
                <a16:creationId xmlns:a16="http://schemas.microsoft.com/office/drawing/2014/main" id="{006D722B-B82B-5F47-9D55-A42A3A3C398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3" name="Oval 4642">
            <a:hlinkClick r:id="rId74" action="ppaction://hlinksldjump"/>
            <a:extLst>
              <a:ext uri="{FF2B5EF4-FFF2-40B4-BE49-F238E27FC236}">
                <a16:creationId xmlns:a16="http://schemas.microsoft.com/office/drawing/2014/main" id="{9E662B25-CD5C-AD40-81F0-DDA8E31513E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5" name="Oval 4644">
            <a:hlinkClick r:id="rId75" action="ppaction://hlinksldjump"/>
            <a:extLst>
              <a:ext uri="{FF2B5EF4-FFF2-40B4-BE49-F238E27FC236}">
                <a16:creationId xmlns:a16="http://schemas.microsoft.com/office/drawing/2014/main" id="{1EB89486-D189-E64E-98AD-F4C634760FD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7" name="Oval 4646">
            <a:hlinkClick r:id="rId76" action="ppaction://hlinksldjump"/>
            <a:extLst>
              <a:ext uri="{FF2B5EF4-FFF2-40B4-BE49-F238E27FC236}">
                <a16:creationId xmlns:a16="http://schemas.microsoft.com/office/drawing/2014/main" id="{96D0EE8E-DF27-2F43-BE71-267E48B46F2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9" name="TextBox 4648">
            <a:hlinkClick r:id="rId77" action="ppaction://hlinksldjump"/>
            <a:extLst>
              <a:ext uri="{FF2B5EF4-FFF2-40B4-BE49-F238E27FC236}">
                <a16:creationId xmlns:a16="http://schemas.microsoft.com/office/drawing/2014/main" id="{1DC6CF9A-D874-CF4D-A7B8-0D1E532DD7A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4651" name="Oval 4650">
            <a:hlinkClick r:id="rId78" action="ppaction://hlinksldjump"/>
            <a:extLst>
              <a:ext uri="{FF2B5EF4-FFF2-40B4-BE49-F238E27FC236}">
                <a16:creationId xmlns:a16="http://schemas.microsoft.com/office/drawing/2014/main" id="{4D89AA0E-53F0-7B4F-8C25-C6D84DE8A49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54" name="Group 4653">
            <a:extLst>
              <a:ext uri="{FF2B5EF4-FFF2-40B4-BE49-F238E27FC236}">
                <a16:creationId xmlns:a16="http://schemas.microsoft.com/office/drawing/2014/main" id="{AC9DB982-999D-7340-8E70-0BBB77EC7513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4604" name="TextBox 4603">
              <a:hlinkClick r:id="rId55" action="ppaction://hlinksldjump"/>
              <a:extLst>
                <a:ext uri="{FF2B5EF4-FFF2-40B4-BE49-F238E27FC236}">
                  <a16:creationId xmlns:a16="http://schemas.microsoft.com/office/drawing/2014/main" id="{CE02711E-5090-C441-B34E-4F9BB166BE7E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4606" name="Oval 4605">
              <a:hlinkClick r:id="rId79" action="ppaction://hlinksldjump"/>
              <a:extLst>
                <a:ext uri="{FF2B5EF4-FFF2-40B4-BE49-F238E27FC236}">
                  <a16:creationId xmlns:a16="http://schemas.microsoft.com/office/drawing/2014/main" id="{65AAA133-03C0-9A4B-8F6A-991E2983AF6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8" name="Oval 4607">
              <a:hlinkClick r:id="rId80" action="ppaction://hlinksldjump"/>
              <a:extLst>
                <a:ext uri="{FF2B5EF4-FFF2-40B4-BE49-F238E27FC236}">
                  <a16:creationId xmlns:a16="http://schemas.microsoft.com/office/drawing/2014/main" id="{B7775B64-2544-1E42-9840-8EF4F60BF46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0" name="Oval 4609">
              <a:hlinkClick r:id="rId81" action="ppaction://hlinksldjump"/>
              <a:extLst>
                <a:ext uri="{FF2B5EF4-FFF2-40B4-BE49-F238E27FC236}">
                  <a16:creationId xmlns:a16="http://schemas.microsoft.com/office/drawing/2014/main" id="{67421DBD-1875-624E-8655-D43B1C94676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2" name="Oval 4611">
              <a:hlinkClick r:id="rId82" action="ppaction://hlinksldjump"/>
              <a:extLst>
                <a:ext uri="{FF2B5EF4-FFF2-40B4-BE49-F238E27FC236}">
                  <a16:creationId xmlns:a16="http://schemas.microsoft.com/office/drawing/2014/main" id="{488EC1F7-5E39-0046-8B08-E7709261FEF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4" name="Oval 4613">
              <a:hlinkClick r:id="rId83" action="ppaction://hlinksldjump"/>
              <a:extLst>
                <a:ext uri="{FF2B5EF4-FFF2-40B4-BE49-F238E27FC236}">
                  <a16:creationId xmlns:a16="http://schemas.microsoft.com/office/drawing/2014/main" id="{1B45E623-96AC-6F42-B624-B6CF3A0A3C7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6" name="Oval 4615">
              <a:hlinkClick r:id="rId61" action="ppaction://hlinksldjump"/>
              <a:extLst>
                <a:ext uri="{FF2B5EF4-FFF2-40B4-BE49-F238E27FC236}">
                  <a16:creationId xmlns:a16="http://schemas.microsoft.com/office/drawing/2014/main" id="{29714997-3FF2-E345-AD84-0564AE56DC8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8" name="TextBox 4617">
              <a:hlinkClick r:id="rId62" action="ppaction://hlinksldjump"/>
              <a:extLst>
                <a:ext uri="{FF2B5EF4-FFF2-40B4-BE49-F238E27FC236}">
                  <a16:creationId xmlns:a16="http://schemas.microsoft.com/office/drawing/2014/main" id="{CEFDE4C3-73FC-8E49-85F6-7088DFA827FE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4620" name="Oval 4619">
              <a:hlinkClick r:id="rId84" action="ppaction://hlinksldjump"/>
              <a:extLst>
                <a:ext uri="{FF2B5EF4-FFF2-40B4-BE49-F238E27FC236}">
                  <a16:creationId xmlns:a16="http://schemas.microsoft.com/office/drawing/2014/main" id="{328EED47-27D6-A94B-92B0-D94D552E3CC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2" name="Oval 4621">
              <a:hlinkClick r:id="rId85" action="ppaction://hlinksldjump"/>
              <a:extLst>
                <a:ext uri="{FF2B5EF4-FFF2-40B4-BE49-F238E27FC236}">
                  <a16:creationId xmlns:a16="http://schemas.microsoft.com/office/drawing/2014/main" id="{376E0AAB-DF4C-1D46-A5DF-8724863AF4E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4" name="Oval 4623">
              <a:hlinkClick r:id="rId86" action="ppaction://hlinksldjump"/>
              <a:extLst>
                <a:ext uri="{FF2B5EF4-FFF2-40B4-BE49-F238E27FC236}">
                  <a16:creationId xmlns:a16="http://schemas.microsoft.com/office/drawing/2014/main" id="{72CBF433-E0A9-DB41-8E96-D5484A9851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6" name="Oval 4625">
              <a:hlinkClick r:id="rId87" action="ppaction://hlinksldjump"/>
              <a:extLst>
                <a:ext uri="{FF2B5EF4-FFF2-40B4-BE49-F238E27FC236}">
                  <a16:creationId xmlns:a16="http://schemas.microsoft.com/office/drawing/2014/main" id="{D13496FA-C51A-414C-934B-583DEE9E872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8" name="Oval 4627">
              <a:hlinkClick r:id="rId88" action="ppaction://hlinksldjump"/>
              <a:extLst>
                <a:ext uri="{FF2B5EF4-FFF2-40B4-BE49-F238E27FC236}">
                  <a16:creationId xmlns:a16="http://schemas.microsoft.com/office/drawing/2014/main" id="{EE6C024E-76E9-B549-B555-A5B779262EC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0" name="TextBox 4629">
              <a:hlinkClick r:id="rId68" action="ppaction://hlinksldjump"/>
              <a:extLst>
                <a:ext uri="{FF2B5EF4-FFF2-40B4-BE49-F238E27FC236}">
                  <a16:creationId xmlns:a16="http://schemas.microsoft.com/office/drawing/2014/main" id="{D02CC045-14CE-F54B-BDA9-240DD1A124F8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4632" name="Oval 4631">
              <a:hlinkClick r:id="rId89" action="ppaction://hlinksldjump"/>
              <a:extLst>
                <a:ext uri="{FF2B5EF4-FFF2-40B4-BE49-F238E27FC236}">
                  <a16:creationId xmlns:a16="http://schemas.microsoft.com/office/drawing/2014/main" id="{C073F286-9F04-AB4C-AB52-677ADF5CC8C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4" name="Oval 4633">
              <a:hlinkClick r:id="rId90" action="ppaction://hlinksldjump"/>
              <a:extLst>
                <a:ext uri="{FF2B5EF4-FFF2-40B4-BE49-F238E27FC236}">
                  <a16:creationId xmlns:a16="http://schemas.microsoft.com/office/drawing/2014/main" id="{DAAA7241-BD49-8642-94CB-D0B588B58B2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6" name="Oval 4635">
              <a:hlinkClick r:id="rId91" action="ppaction://hlinksldjump"/>
              <a:extLst>
                <a:ext uri="{FF2B5EF4-FFF2-40B4-BE49-F238E27FC236}">
                  <a16:creationId xmlns:a16="http://schemas.microsoft.com/office/drawing/2014/main" id="{ED031FAC-1B30-224E-AEBF-FB4A3D4082B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8" name="Oval 4637">
              <a:hlinkClick r:id="rId92" action="ppaction://hlinksldjump"/>
              <a:extLst>
                <a:ext uri="{FF2B5EF4-FFF2-40B4-BE49-F238E27FC236}">
                  <a16:creationId xmlns:a16="http://schemas.microsoft.com/office/drawing/2014/main" id="{C17E51B2-AB03-E74A-8DD2-ED9F5039FB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0" name="Oval 4639">
              <a:hlinkClick r:id="rId93" action="ppaction://hlinksldjump"/>
              <a:extLst>
                <a:ext uri="{FF2B5EF4-FFF2-40B4-BE49-F238E27FC236}">
                  <a16:creationId xmlns:a16="http://schemas.microsoft.com/office/drawing/2014/main" id="{385DA929-6C8D-D74F-A25D-4FFAFD3208D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2" name="Oval 4641">
              <a:hlinkClick r:id="rId94" action="ppaction://hlinksldjump"/>
              <a:extLst>
                <a:ext uri="{FF2B5EF4-FFF2-40B4-BE49-F238E27FC236}">
                  <a16:creationId xmlns:a16="http://schemas.microsoft.com/office/drawing/2014/main" id="{9DB0DD93-7D2B-9F43-A091-76DFFAA7E55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4" name="Oval 4643">
              <a:hlinkClick r:id="rId95" action="ppaction://hlinksldjump"/>
              <a:extLst>
                <a:ext uri="{FF2B5EF4-FFF2-40B4-BE49-F238E27FC236}">
                  <a16:creationId xmlns:a16="http://schemas.microsoft.com/office/drawing/2014/main" id="{40D967BA-074B-F44C-AF5E-5C63AB1D64D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6" name="Oval 4645">
              <a:hlinkClick r:id="rId96" action="ppaction://hlinksldjump"/>
              <a:extLst>
                <a:ext uri="{FF2B5EF4-FFF2-40B4-BE49-F238E27FC236}">
                  <a16:creationId xmlns:a16="http://schemas.microsoft.com/office/drawing/2014/main" id="{5174CD41-17D1-B145-8044-111DD080934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8" name="Oval 4647">
              <a:hlinkClick r:id="rId97" action="ppaction://hlinksldjump"/>
              <a:extLst>
                <a:ext uri="{FF2B5EF4-FFF2-40B4-BE49-F238E27FC236}">
                  <a16:creationId xmlns:a16="http://schemas.microsoft.com/office/drawing/2014/main" id="{CC36F1C1-549C-1042-9E0E-79AAA516080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0" name="Oval 4649">
              <a:hlinkClick r:id="rId77" action="ppaction://hlinksldjump"/>
              <a:extLst>
                <a:ext uri="{FF2B5EF4-FFF2-40B4-BE49-F238E27FC236}">
                  <a16:creationId xmlns:a16="http://schemas.microsoft.com/office/drawing/2014/main" id="{FE2F3F3D-4463-C548-8D84-4675ED52A98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2" name="Oval 4651">
              <a:hlinkClick r:id="rId98" action="ppaction://hlinksldjump"/>
              <a:extLst>
                <a:ext uri="{FF2B5EF4-FFF2-40B4-BE49-F238E27FC236}">
                  <a16:creationId xmlns:a16="http://schemas.microsoft.com/office/drawing/2014/main" id="{135AEC8A-4BF1-A842-B67B-5CF6AA77F1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53" name="Oval 4652">
            <a:hlinkClick r:id="rId99" action="ppaction://hlinksldjump"/>
            <a:extLst>
              <a:ext uri="{FF2B5EF4-FFF2-40B4-BE49-F238E27FC236}">
                <a16:creationId xmlns:a16="http://schemas.microsoft.com/office/drawing/2014/main" id="{D68FDB2E-CAE4-2343-86BE-864C448D71B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171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847913" y="-942985"/>
            <a:ext cx="9873465" cy="109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93901" y="4657680"/>
            <a:ext cx="11807818" cy="19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6000"/>
              </a:lnSpc>
            </a:pP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. . . all the code and data used to recreate the Mann</a:t>
            </a:r>
            <a:r>
              <a:rPr lang="en-GB" altLang="en-GB" sz="2800" i="1" dirty="0">
                <a:solidFill>
                  <a:schemeClr val="tx2">
                    <a:lumMod val="50000"/>
                  </a:schemeClr>
                </a:solidFill>
              </a:rPr>
              <a:t>’</a:t>
            </a: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s original analysis has been made available to the public [...] Since the analysis is in R, anyone can replicate the results and examine the methods. </a:t>
            </a:r>
          </a:p>
          <a:p>
            <a:pPr>
              <a:lnSpc>
                <a:spcPct val="76000"/>
              </a:lnSpc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(Matthew </a:t>
            </a:r>
            <a:r>
              <a:rPr lang="en-GB" sz="1600" dirty="0" err="1">
                <a:solidFill>
                  <a:schemeClr val="tx2">
                    <a:lumMod val="50000"/>
                  </a:schemeClr>
                </a:solidFill>
              </a:rPr>
              <a:t>Pocernich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, R news 6/4, 10/31/06)‏</a:t>
            </a:r>
          </a:p>
          <a:p>
            <a:pPr>
              <a:lnSpc>
                <a:spcPct val="76000"/>
              </a:lnSpc>
            </a:pPr>
            <a:endParaRPr lang="en-GB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76000"/>
              </a:lnSpc>
            </a:pPr>
            <a:r>
              <a:rPr lang="en-GB" sz="1400" dirty="0">
                <a:solidFill>
                  <a:schemeClr val="tx2">
                    <a:lumMod val="50000"/>
                  </a:schemeClr>
                </a:solidFill>
                <a:hlinkClick r:id="rId54"/>
              </a:rPr>
              <a:t>http://www.cgd.ucar.edu/ccr/ammann/millennium/refs/WahlAmmann_ClimChange2006.html</a:t>
            </a:r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13619" y="72915"/>
            <a:ext cx="10968382" cy="822148"/>
          </a:xfrm>
          <a:ln/>
        </p:spPr>
        <p:txBody>
          <a:bodyPr>
            <a:normAutofit/>
          </a:bodyPr>
          <a:lstStyle/>
          <a:p>
            <a:pPr>
              <a:lnSpc>
                <a:spcPct val="81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4356" b="1" dirty="0"/>
              <a:t>Reproducible, Portable, &amp; Transparent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441132"/>
            <a:ext cx="4749587" cy="321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846" name="Oval 14845">
            <a:hlinkClick r:id="rId56" action="ppaction://hlinksldjump"/>
            <a:extLst>
              <a:ext uri="{FF2B5EF4-FFF2-40B4-BE49-F238E27FC236}">
                <a16:creationId xmlns:a16="http://schemas.microsoft.com/office/drawing/2014/main" id="{02A6587B-EA99-8440-877D-8F4632116C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8" name="Oval 14847">
            <a:hlinkClick r:id="rId57" action="ppaction://hlinksldjump"/>
            <a:extLst>
              <a:ext uri="{FF2B5EF4-FFF2-40B4-BE49-F238E27FC236}">
                <a16:creationId xmlns:a16="http://schemas.microsoft.com/office/drawing/2014/main" id="{9B70A334-5CBF-8949-BBE8-57915CC41D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0" name="Oval 14849">
            <a:hlinkClick r:id="rId58" action="ppaction://hlinksldjump"/>
            <a:extLst>
              <a:ext uri="{FF2B5EF4-FFF2-40B4-BE49-F238E27FC236}">
                <a16:creationId xmlns:a16="http://schemas.microsoft.com/office/drawing/2014/main" id="{2FFAF6AA-9C85-284F-A42C-FF84A0C300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2" name="Oval 14851">
            <a:hlinkClick r:id="rId59" action="ppaction://hlinksldjump"/>
            <a:extLst>
              <a:ext uri="{FF2B5EF4-FFF2-40B4-BE49-F238E27FC236}">
                <a16:creationId xmlns:a16="http://schemas.microsoft.com/office/drawing/2014/main" id="{DD3EBCD3-15C5-324A-A654-785CECBFC12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4" name="Oval 14853">
            <a:hlinkClick r:id="rId60" action="ppaction://hlinksldjump"/>
            <a:extLst>
              <a:ext uri="{FF2B5EF4-FFF2-40B4-BE49-F238E27FC236}">
                <a16:creationId xmlns:a16="http://schemas.microsoft.com/office/drawing/2014/main" id="{BA0C7ADC-792E-D448-B8EE-B2BB021A00E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6" name="Oval 14855">
            <a:hlinkClick r:id="rId61" action="ppaction://hlinksldjump"/>
            <a:extLst>
              <a:ext uri="{FF2B5EF4-FFF2-40B4-BE49-F238E27FC236}">
                <a16:creationId xmlns:a16="http://schemas.microsoft.com/office/drawing/2014/main" id="{9AF3BC4E-E8C9-6744-AFB8-0BEA82B3D3A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8" name="Oval 14857">
            <a:hlinkClick r:id="rId62" action="ppaction://hlinksldjump"/>
            <a:extLst>
              <a:ext uri="{FF2B5EF4-FFF2-40B4-BE49-F238E27FC236}">
                <a16:creationId xmlns:a16="http://schemas.microsoft.com/office/drawing/2014/main" id="{13E904D3-C3A6-8940-90E6-A29457C7943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0" name="Oval 14859">
            <a:hlinkClick r:id="rId63" action="ppaction://hlinksldjump"/>
            <a:extLst>
              <a:ext uri="{FF2B5EF4-FFF2-40B4-BE49-F238E27FC236}">
                <a16:creationId xmlns:a16="http://schemas.microsoft.com/office/drawing/2014/main" id="{B72EEACB-DA25-904B-88DF-41973013EB4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2" name="Oval 14861">
            <a:hlinkClick r:id="rId64" action="ppaction://hlinksldjump"/>
            <a:extLst>
              <a:ext uri="{FF2B5EF4-FFF2-40B4-BE49-F238E27FC236}">
                <a16:creationId xmlns:a16="http://schemas.microsoft.com/office/drawing/2014/main" id="{A91EB44D-7B65-B344-AFD0-0472701F9AC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4" name="Oval 14863">
            <a:hlinkClick r:id="rId65" action="ppaction://hlinksldjump"/>
            <a:extLst>
              <a:ext uri="{FF2B5EF4-FFF2-40B4-BE49-F238E27FC236}">
                <a16:creationId xmlns:a16="http://schemas.microsoft.com/office/drawing/2014/main" id="{57D272C0-F57A-6D47-BAF7-55902DC1BBE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6" name="Oval 14865">
            <a:hlinkClick r:id="rId66" action="ppaction://hlinksldjump"/>
            <a:extLst>
              <a:ext uri="{FF2B5EF4-FFF2-40B4-BE49-F238E27FC236}">
                <a16:creationId xmlns:a16="http://schemas.microsoft.com/office/drawing/2014/main" id="{6670FD96-26CC-A940-AF24-93B04CE7F8B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8" name="Oval 14867">
            <a:hlinkClick r:id="rId67" action="ppaction://hlinksldjump"/>
            <a:extLst>
              <a:ext uri="{FF2B5EF4-FFF2-40B4-BE49-F238E27FC236}">
                <a16:creationId xmlns:a16="http://schemas.microsoft.com/office/drawing/2014/main" id="{8DE7AE4E-7D26-9E4E-9AB0-16043C0933F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0" name="Oval 14869">
            <a:hlinkClick r:id="rId68" action="ppaction://hlinksldjump"/>
            <a:extLst>
              <a:ext uri="{FF2B5EF4-FFF2-40B4-BE49-F238E27FC236}">
                <a16:creationId xmlns:a16="http://schemas.microsoft.com/office/drawing/2014/main" id="{B7BE0BFA-920B-3E49-BE80-1FC0B20D15C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2" name="Oval 14871">
            <a:hlinkClick r:id="rId69" action="ppaction://hlinksldjump"/>
            <a:extLst>
              <a:ext uri="{FF2B5EF4-FFF2-40B4-BE49-F238E27FC236}">
                <a16:creationId xmlns:a16="http://schemas.microsoft.com/office/drawing/2014/main" id="{F4FEBEC7-C8ED-EC45-9BC5-2060BB61ECA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4" name="Oval 14873">
            <a:hlinkClick r:id="rId70" action="ppaction://hlinksldjump"/>
            <a:extLst>
              <a:ext uri="{FF2B5EF4-FFF2-40B4-BE49-F238E27FC236}">
                <a16:creationId xmlns:a16="http://schemas.microsoft.com/office/drawing/2014/main" id="{426200DD-7CC8-8F41-9A22-D6DC5B7AADC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6" name="Oval 14875">
            <a:hlinkClick r:id="rId71" action="ppaction://hlinksldjump"/>
            <a:extLst>
              <a:ext uri="{FF2B5EF4-FFF2-40B4-BE49-F238E27FC236}">
                <a16:creationId xmlns:a16="http://schemas.microsoft.com/office/drawing/2014/main" id="{12F05328-C533-5C4E-9CD5-C74545DD724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8" name="Oval 14877">
            <a:hlinkClick r:id="rId72" action="ppaction://hlinksldjump"/>
            <a:extLst>
              <a:ext uri="{FF2B5EF4-FFF2-40B4-BE49-F238E27FC236}">
                <a16:creationId xmlns:a16="http://schemas.microsoft.com/office/drawing/2014/main" id="{D2B7E83C-3226-7D41-985A-016184FAB58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0" name="Oval 14879">
            <a:hlinkClick r:id="rId73" action="ppaction://hlinksldjump"/>
            <a:extLst>
              <a:ext uri="{FF2B5EF4-FFF2-40B4-BE49-F238E27FC236}">
                <a16:creationId xmlns:a16="http://schemas.microsoft.com/office/drawing/2014/main" id="{AC70EFAA-FCAA-FD4F-B4DA-C7E468923C7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2" name="Oval 14881">
            <a:hlinkClick r:id="rId74" action="ppaction://hlinksldjump"/>
            <a:extLst>
              <a:ext uri="{FF2B5EF4-FFF2-40B4-BE49-F238E27FC236}">
                <a16:creationId xmlns:a16="http://schemas.microsoft.com/office/drawing/2014/main" id="{F5B1BAC2-01CE-F643-B854-545683135FD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4" name="Oval 14883">
            <a:hlinkClick r:id="rId75" action="ppaction://hlinksldjump"/>
            <a:extLst>
              <a:ext uri="{FF2B5EF4-FFF2-40B4-BE49-F238E27FC236}">
                <a16:creationId xmlns:a16="http://schemas.microsoft.com/office/drawing/2014/main" id="{51CA355D-25AE-C04C-9302-F9BDCC18059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6" name="Oval 14885">
            <a:hlinkClick r:id="rId76" action="ppaction://hlinksldjump"/>
            <a:extLst>
              <a:ext uri="{FF2B5EF4-FFF2-40B4-BE49-F238E27FC236}">
                <a16:creationId xmlns:a16="http://schemas.microsoft.com/office/drawing/2014/main" id="{40B2CA77-4069-DF4D-A70C-5E82EE5DC49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8" name="Oval 14887">
            <a:hlinkClick r:id="rId77" action="ppaction://hlinksldjump"/>
            <a:extLst>
              <a:ext uri="{FF2B5EF4-FFF2-40B4-BE49-F238E27FC236}">
                <a16:creationId xmlns:a16="http://schemas.microsoft.com/office/drawing/2014/main" id="{C3213396-EE5B-3F47-B105-966F9945DBE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0" name="TextBox 14889">
            <a:hlinkClick r:id="rId78" action="ppaction://hlinksldjump"/>
            <a:extLst>
              <a:ext uri="{FF2B5EF4-FFF2-40B4-BE49-F238E27FC236}">
                <a16:creationId xmlns:a16="http://schemas.microsoft.com/office/drawing/2014/main" id="{8DDAD78A-A7F9-944A-AB33-8FE99A1F79DA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14892" name="Oval 14891">
            <a:hlinkClick r:id="rId79" action="ppaction://hlinksldjump"/>
            <a:extLst>
              <a:ext uri="{FF2B5EF4-FFF2-40B4-BE49-F238E27FC236}">
                <a16:creationId xmlns:a16="http://schemas.microsoft.com/office/drawing/2014/main" id="{1F25B969-1838-1647-994B-2BB6C2B2838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95" name="Group 14894">
            <a:extLst>
              <a:ext uri="{FF2B5EF4-FFF2-40B4-BE49-F238E27FC236}">
                <a16:creationId xmlns:a16="http://schemas.microsoft.com/office/drawing/2014/main" id="{FD479D0C-747E-0B4E-B711-14BE6D777BD4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14845" name="TextBox 14844">
              <a:hlinkClick r:id="rId56" action="ppaction://hlinksldjump"/>
              <a:extLst>
                <a:ext uri="{FF2B5EF4-FFF2-40B4-BE49-F238E27FC236}">
                  <a16:creationId xmlns:a16="http://schemas.microsoft.com/office/drawing/2014/main" id="{624ABAB8-0BD8-AF46-A971-689BD064C9C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14847" name="Oval 14846">
              <a:hlinkClick r:id="rId80" action="ppaction://hlinksldjump"/>
              <a:extLst>
                <a:ext uri="{FF2B5EF4-FFF2-40B4-BE49-F238E27FC236}">
                  <a16:creationId xmlns:a16="http://schemas.microsoft.com/office/drawing/2014/main" id="{2A23486A-BE4A-A243-80A8-074C768B36C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49" name="Oval 14848">
              <a:hlinkClick r:id="rId81" action="ppaction://hlinksldjump"/>
              <a:extLst>
                <a:ext uri="{FF2B5EF4-FFF2-40B4-BE49-F238E27FC236}">
                  <a16:creationId xmlns:a16="http://schemas.microsoft.com/office/drawing/2014/main" id="{B2FB6629-B9D0-5541-9843-5F2F004F7F2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1" name="Oval 148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66363301-E5B6-924C-82D6-1507E8909A7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3" name="Oval 14852">
              <a:hlinkClick r:id="rId83" action="ppaction://hlinksldjump"/>
              <a:extLst>
                <a:ext uri="{FF2B5EF4-FFF2-40B4-BE49-F238E27FC236}">
                  <a16:creationId xmlns:a16="http://schemas.microsoft.com/office/drawing/2014/main" id="{FE23C8D9-3521-0A43-864B-50473FE4F93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5" name="Oval 148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250F12A6-90BA-A141-9E36-D8A00159D16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7" name="Oval 14856">
              <a:hlinkClick r:id="rId62" action="ppaction://hlinksldjump"/>
              <a:extLst>
                <a:ext uri="{FF2B5EF4-FFF2-40B4-BE49-F238E27FC236}">
                  <a16:creationId xmlns:a16="http://schemas.microsoft.com/office/drawing/2014/main" id="{1CAAD61D-C1FC-CC4C-95A7-4C1EE0AD2C9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9" name="TextBox 14858">
              <a:hlinkClick r:id="rId63" action="ppaction://hlinksldjump"/>
              <a:extLst>
                <a:ext uri="{FF2B5EF4-FFF2-40B4-BE49-F238E27FC236}">
                  <a16:creationId xmlns:a16="http://schemas.microsoft.com/office/drawing/2014/main" id="{80CFA723-E9A2-514F-BEAA-D9834E26059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4861" name="Oval 14860">
              <a:hlinkClick r:id="rId85" action="ppaction://hlinksldjump"/>
              <a:extLst>
                <a:ext uri="{FF2B5EF4-FFF2-40B4-BE49-F238E27FC236}">
                  <a16:creationId xmlns:a16="http://schemas.microsoft.com/office/drawing/2014/main" id="{856360DE-9C96-A24A-A9AD-62E9EAF7A27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3" name="Oval 14862">
              <a:hlinkClick r:id="rId86" action="ppaction://hlinksldjump"/>
              <a:extLst>
                <a:ext uri="{FF2B5EF4-FFF2-40B4-BE49-F238E27FC236}">
                  <a16:creationId xmlns:a16="http://schemas.microsoft.com/office/drawing/2014/main" id="{85960D15-9A3A-414B-AAFF-CE3C53BE4BE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5" name="Oval 14864">
              <a:hlinkClick r:id="rId87" action="ppaction://hlinksldjump"/>
              <a:extLst>
                <a:ext uri="{FF2B5EF4-FFF2-40B4-BE49-F238E27FC236}">
                  <a16:creationId xmlns:a16="http://schemas.microsoft.com/office/drawing/2014/main" id="{FB15E66C-92FC-6F4B-BDF0-17A1B1DF8FA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7" name="Oval 14866">
              <a:hlinkClick r:id="rId88" action="ppaction://hlinksldjump"/>
              <a:extLst>
                <a:ext uri="{FF2B5EF4-FFF2-40B4-BE49-F238E27FC236}">
                  <a16:creationId xmlns:a16="http://schemas.microsoft.com/office/drawing/2014/main" id="{52FC7C9B-5303-2844-8F52-2DF8D858982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9" name="Oval 14868">
              <a:hlinkClick r:id="rId89" action="ppaction://hlinksldjump"/>
              <a:extLst>
                <a:ext uri="{FF2B5EF4-FFF2-40B4-BE49-F238E27FC236}">
                  <a16:creationId xmlns:a16="http://schemas.microsoft.com/office/drawing/2014/main" id="{5B14AD97-8D25-384F-B7E1-535144EB290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1" name="TextBox 148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B8672973-BBD0-1343-B8B2-4BCFBBAF494D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4873" name="Oval 14872">
              <a:hlinkClick r:id="rId90" action="ppaction://hlinksldjump"/>
              <a:extLst>
                <a:ext uri="{FF2B5EF4-FFF2-40B4-BE49-F238E27FC236}">
                  <a16:creationId xmlns:a16="http://schemas.microsoft.com/office/drawing/2014/main" id="{7EF2EA47-C2F1-8A41-965A-9785A538892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5" name="Oval 14874">
              <a:hlinkClick r:id="rId91" action="ppaction://hlinksldjump"/>
              <a:extLst>
                <a:ext uri="{FF2B5EF4-FFF2-40B4-BE49-F238E27FC236}">
                  <a16:creationId xmlns:a16="http://schemas.microsoft.com/office/drawing/2014/main" id="{AACC9D10-3EBA-214D-8CAC-898AD44A211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7" name="Oval 14876">
              <a:hlinkClick r:id="rId92" action="ppaction://hlinksldjump"/>
              <a:extLst>
                <a:ext uri="{FF2B5EF4-FFF2-40B4-BE49-F238E27FC236}">
                  <a16:creationId xmlns:a16="http://schemas.microsoft.com/office/drawing/2014/main" id="{8AC07551-EECE-D64E-A4E4-124205173AF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9" name="Oval 148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888FAEF6-E83E-E644-831E-D0C4DECF1E7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1" name="Oval 148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A687B245-A8B7-E24C-8926-AEC8633FCCD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3" name="Oval 148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06062E92-B3B6-914D-A835-1A9A0EBA454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5" name="Oval 14884">
              <a:hlinkClick r:id="rId96" action="ppaction://hlinksldjump"/>
              <a:extLst>
                <a:ext uri="{FF2B5EF4-FFF2-40B4-BE49-F238E27FC236}">
                  <a16:creationId xmlns:a16="http://schemas.microsoft.com/office/drawing/2014/main" id="{ED0EC7AB-4D02-3040-A795-FA5CF03EACE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7" name="Oval 14886">
              <a:hlinkClick r:id="rId97" action="ppaction://hlinksldjump"/>
              <a:extLst>
                <a:ext uri="{FF2B5EF4-FFF2-40B4-BE49-F238E27FC236}">
                  <a16:creationId xmlns:a16="http://schemas.microsoft.com/office/drawing/2014/main" id="{A7B55734-DE36-4443-B9D1-D36CCD93586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9" name="Oval 14888">
              <a:hlinkClick r:id="rId98" action="ppaction://hlinksldjump"/>
              <a:extLst>
                <a:ext uri="{FF2B5EF4-FFF2-40B4-BE49-F238E27FC236}">
                  <a16:creationId xmlns:a16="http://schemas.microsoft.com/office/drawing/2014/main" id="{C31A9AC1-685A-384F-89CF-268346D649F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1" name="Oval 14890">
              <a:hlinkClick r:id="rId78" action="ppaction://hlinksldjump"/>
              <a:extLst>
                <a:ext uri="{FF2B5EF4-FFF2-40B4-BE49-F238E27FC236}">
                  <a16:creationId xmlns:a16="http://schemas.microsoft.com/office/drawing/2014/main" id="{3C01F627-3491-AA4E-AE4C-8F4707D5AEE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3" name="Oval 14892">
              <a:hlinkClick r:id="rId99" action="ppaction://hlinksldjump"/>
              <a:extLst>
                <a:ext uri="{FF2B5EF4-FFF2-40B4-BE49-F238E27FC236}">
                  <a16:creationId xmlns:a16="http://schemas.microsoft.com/office/drawing/2014/main" id="{32E8F24A-BF8E-F14B-9578-FA4D5D247A9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94" name="Oval 14893">
            <a:hlinkClick r:id="rId100" action="ppaction://hlinksldjump"/>
            <a:extLst>
              <a:ext uri="{FF2B5EF4-FFF2-40B4-BE49-F238E27FC236}">
                <a16:creationId xmlns:a16="http://schemas.microsoft.com/office/drawing/2014/main" id="{29A4DE25-2ABC-D545-9ED0-9405881C78D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37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95453" y="-170492"/>
            <a:ext cx="5254641" cy="1044974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>
                <a:solidFill>
                  <a:schemeClr val="tx1"/>
                </a:solidFill>
              </a:rPr>
              <a:t>R Graphics</a:t>
            </a:r>
            <a:endParaRPr lang="en-GB" sz="3388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81000" y="1088778"/>
            <a:ext cx="4609217" cy="58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10597" tIns="55300" rIns="110597" bIns="5530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GB" sz="2904" dirty="0">
                <a:solidFill>
                  <a:schemeClr val="tx1"/>
                </a:solidFill>
              </a:rPr>
              <a:t>If you can imagine it…</a:t>
            </a:r>
            <a:endParaRPr lang="en-US" sz="2904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" y="2691373"/>
            <a:ext cx="8839199" cy="3466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63452" y="6119626"/>
            <a:ext cx="4157123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55"/>
              </a:rPr>
              <a:t>http://rpubs.com/bradleyboehmke/weather_graphic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331518" y="-98110"/>
            <a:ext cx="4451607" cy="2599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0365" y="2586282"/>
            <a:ext cx="5067822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57"/>
              </a:rPr>
              <a:t>http://blog.revolutionanalytics.com/2009/01/r-graph-gallery.html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15872" name="Oval 15871">
            <a:hlinkClick r:id="rId58" action="ppaction://hlinksldjump"/>
            <a:extLst>
              <a:ext uri="{FF2B5EF4-FFF2-40B4-BE49-F238E27FC236}">
                <a16:creationId xmlns:a16="http://schemas.microsoft.com/office/drawing/2014/main" id="{3B16CD15-1656-4A4B-A95A-2378C604587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4" name="Oval 15873">
            <a:hlinkClick r:id="rId59" action="ppaction://hlinksldjump"/>
            <a:extLst>
              <a:ext uri="{FF2B5EF4-FFF2-40B4-BE49-F238E27FC236}">
                <a16:creationId xmlns:a16="http://schemas.microsoft.com/office/drawing/2014/main" id="{CC9C92B0-9E86-934F-B7A9-69360B2A5F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6" name="Oval 15875">
            <a:hlinkClick r:id="rId60" action="ppaction://hlinksldjump"/>
            <a:extLst>
              <a:ext uri="{FF2B5EF4-FFF2-40B4-BE49-F238E27FC236}">
                <a16:creationId xmlns:a16="http://schemas.microsoft.com/office/drawing/2014/main" id="{7A809161-C61F-A249-B5D2-9551EC665D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8" name="Oval 15877">
            <a:hlinkClick r:id="rId61" action="ppaction://hlinksldjump"/>
            <a:extLst>
              <a:ext uri="{FF2B5EF4-FFF2-40B4-BE49-F238E27FC236}">
                <a16:creationId xmlns:a16="http://schemas.microsoft.com/office/drawing/2014/main" id="{81CC2C84-F78C-CA41-83ED-DEA626F5D1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0" name="Oval 15879">
            <a:hlinkClick r:id="rId62" action="ppaction://hlinksldjump"/>
            <a:extLst>
              <a:ext uri="{FF2B5EF4-FFF2-40B4-BE49-F238E27FC236}">
                <a16:creationId xmlns:a16="http://schemas.microsoft.com/office/drawing/2014/main" id="{07286BEF-B9EE-4942-839E-22A10C68251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2" name="Oval 15881">
            <a:hlinkClick r:id="rId63" action="ppaction://hlinksldjump"/>
            <a:extLst>
              <a:ext uri="{FF2B5EF4-FFF2-40B4-BE49-F238E27FC236}">
                <a16:creationId xmlns:a16="http://schemas.microsoft.com/office/drawing/2014/main" id="{BBFBFEE0-2B0D-254B-B2BA-36ADCDD3647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4" name="Oval 15883">
            <a:hlinkClick r:id="rId64" action="ppaction://hlinksldjump"/>
            <a:extLst>
              <a:ext uri="{FF2B5EF4-FFF2-40B4-BE49-F238E27FC236}">
                <a16:creationId xmlns:a16="http://schemas.microsoft.com/office/drawing/2014/main" id="{4B83685E-8372-EF43-B563-7FC49A365E8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6" name="Oval 15885">
            <a:hlinkClick r:id="rId65" action="ppaction://hlinksldjump"/>
            <a:extLst>
              <a:ext uri="{FF2B5EF4-FFF2-40B4-BE49-F238E27FC236}">
                <a16:creationId xmlns:a16="http://schemas.microsoft.com/office/drawing/2014/main" id="{F8421485-22B2-9C4B-A34C-1292A6BDE02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8" name="Oval 15887">
            <a:hlinkClick r:id="rId66" action="ppaction://hlinksldjump"/>
            <a:extLst>
              <a:ext uri="{FF2B5EF4-FFF2-40B4-BE49-F238E27FC236}">
                <a16:creationId xmlns:a16="http://schemas.microsoft.com/office/drawing/2014/main" id="{242C2A1D-1B5F-5B43-A13A-4C9BC4B9B25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0" name="Oval 15889">
            <a:hlinkClick r:id="rId67" action="ppaction://hlinksldjump"/>
            <a:extLst>
              <a:ext uri="{FF2B5EF4-FFF2-40B4-BE49-F238E27FC236}">
                <a16:creationId xmlns:a16="http://schemas.microsoft.com/office/drawing/2014/main" id="{E9BB526A-380B-6642-B9E6-765C0D9053A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2" name="Oval 15891">
            <a:hlinkClick r:id="rId68" action="ppaction://hlinksldjump"/>
            <a:extLst>
              <a:ext uri="{FF2B5EF4-FFF2-40B4-BE49-F238E27FC236}">
                <a16:creationId xmlns:a16="http://schemas.microsoft.com/office/drawing/2014/main" id="{32124950-53F3-5440-9563-A4877B76142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4" name="Oval 15893">
            <a:hlinkClick r:id="rId69" action="ppaction://hlinksldjump"/>
            <a:extLst>
              <a:ext uri="{FF2B5EF4-FFF2-40B4-BE49-F238E27FC236}">
                <a16:creationId xmlns:a16="http://schemas.microsoft.com/office/drawing/2014/main" id="{D2BEAAFD-5EC2-834F-AD06-8E86542CDF6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6" name="Oval 15895">
            <a:hlinkClick r:id="rId70" action="ppaction://hlinksldjump"/>
            <a:extLst>
              <a:ext uri="{FF2B5EF4-FFF2-40B4-BE49-F238E27FC236}">
                <a16:creationId xmlns:a16="http://schemas.microsoft.com/office/drawing/2014/main" id="{135E9B82-C00E-9943-BDDB-7A97745C06A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8" name="Oval 15897">
            <a:hlinkClick r:id="rId71" action="ppaction://hlinksldjump"/>
            <a:extLst>
              <a:ext uri="{FF2B5EF4-FFF2-40B4-BE49-F238E27FC236}">
                <a16:creationId xmlns:a16="http://schemas.microsoft.com/office/drawing/2014/main" id="{B7B4AFA5-1B0B-7849-9EB2-27E6F37D3B6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0" name="Oval 15899">
            <a:hlinkClick r:id="rId72" action="ppaction://hlinksldjump"/>
            <a:extLst>
              <a:ext uri="{FF2B5EF4-FFF2-40B4-BE49-F238E27FC236}">
                <a16:creationId xmlns:a16="http://schemas.microsoft.com/office/drawing/2014/main" id="{68A7F1A5-2021-544F-846E-84A328ACB39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2" name="Oval 15901">
            <a:hlinkClick r:id="rId73" action="ppaction://hlinksldjump"/>
            <a:extLst>
              <a:ext uri="{FF2B5EF4-FFF2-40B4-BE49-F238E27FC236}">
                <a16:creationId xmlns:a16="http://schemas.microsoft.com/office/drawing/2014/main" id="{67DCAC55-7227-4643-B852-BF4289EB5D7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4" name="Oval 15903">
            <a:hlinkClick r:id="rId74" action="ppaction://hlinksldjump"/>
            <a:extLst>
              <a:ext uri="{FF2B5EF4-FFF2-40B4-BE49-F238E27FC236}">
                <a16:creationId xmlns:a16="http://schemas.microsoft.com/office/drawing/2014/main" id="{941EFFDC-A777-C540-862C-5476E3B3238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6" name="Oval 15905">
            <a:hlinkClick r:id="rId75" action="ppaction://hlinksldjump"/>
            <a:extLst>
              <a:ext uri="{FF2B5EF4-FFF2-40B4-BE49-F238E27FC236}">
                <a16:creationId xmlns:a16="http://schemas.microsoft.com/office/drawing/2014/main" id="{EE82E46C-2BC1-964F-9A2D-1C666F9AD38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8" name="Oval 15907">
            <a:hlinkClick r:id="rId76" action="ppaction://hlinksldjump"/>
            <a:extLst>
              <a:ext uri="{FF2B5EF4-FFF2-40B4-BE49-F238E27FC236}">
                <a16:creationId xmlns:a16="http://schemas.microsoft.com/office/drawing/2014/main" id="{D4172A42-4622-AC43-B922-2BB33FB9B7E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0" name="Oval 15909">
            <a:hlinkClick r:id="rId77" action="ppaction://hlinksldjump"/>
            <a:extLst>
              <a:ext uri="{FF2B5EF4-FFF2-40B4-BE49-F238E27FC236}">
                <a16:creationId xmlns:a16="http://schemas.microsoft.com/office/drawing/2014/main" id="{243AE7D4-0B46-504A-8C40-605C46BC3C6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2" name="Oval 15911">
            <a:hlinkClick r:id="rId78" action="ppaction://hlinksldjump"/>
            <a:extLst>
              <a:ext uri="{FF2B5EF4-FFF2-40B4-BE49-F238E27FC236}">
                <a16:creationId xmlns:a16="http://schemas.microsoft.com/office/drawing/2014/main" id="{B4EB4246-E6E4-714E-92BD-34CADE80E5E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4" name="Oval 15913">
            <a:hlinkClick r:id="rId79" action="ppaction://hlinksldjump"/>
            <a:extLst>
              <a:ext uri="{FF2B5EF4-FFF2-40B4-BE49-F238E27FC236}">
                <a16:creationId xmlns:a16="http://schemas.microsoft.com/office/drawing/2014/main" id="{76C57B46-797C-144C-A24B-59353DBE216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6" name="TextBox 15915">
            <a:hlinkClick r:id="rId80" action="ppaction://hlinksldjump"/>
            <a:extLst>
              <a:ext uri="{FF2B5EF4-FFF2-40B4-BE49-F238E27FC236}">
                <a16:creationId xmlns:a16="http://schemas.microsoft.com/office/drawing/2014/main" id="{533DEF55-918A-4D40-A6CB-2304BB09D036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15918" name="Oval 15917">
            <a:hlinkClick r:id="rId81" action="ppaction://hlinksldjump"/>
            <a:extLst>
              <a:ext uri="{FF2B5EF4-FFF2-40B4-BE49-F238E27FC236}">
                <a16:creationId xmlns:a16="http://schemas.microsoft.com/office/drawing/2014/main" id="{BB737734-19EC-3C45-8BD6-E099C550B18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21" name="Group 15920">
            <a:extLst>
              <a:ext uri="{FF2B5EF4-FFF2-40B4-BE49-F238E27FC236}">
                <a16:creationId xmlns:a16="http://schemas.microsoft.com/office/drawing/2014/main" id="{BB8B26AC-FD3A-6A4C-A121-050D718F44E7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15871" name="TextBox 15870">
              <a:hlinkClick r:id="rId58" action="ppaction://hlinksldjump"/>
              <a:extLst>
                <a:ext uri="{FF2B5EF4-FFF2-40B4-BE49-F238E27FC236}">
                  <a16:creationId xmlns:a16="http://schemas.microsoft.com/office/drawing/2014/main" id="{62515DD9-F19B-2142-8775-66E2E296D0B8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15873" name="Oval 15872">
              <a:hlinkClick r:id="rId82" action="ppaction://hlinksldjump"/>
              <a:extLst>
                <a:ext uri="{FF2B5EF4-FFF2-40B4-BE49-F238E27FC236}">
                  <a16:creationId xmlns:a16="http://schemas.microsoft.com/office/drawing/2014/main" id="{99A4EC28-63D0-0E40-881F-438F44CCF5C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5" name="Oval 15874">
              <a:hlinkClick r:id="rId83" action="ppaction://hlinksldjump"/>
              <a:extLst>
                <a:ext uri="{FF2B5EF4-FFF2-40B4-BE49-F238E27FC236}">
                  <a16:creationId xmlns:a16="http://schemas.microsoft.com/office/drawing/2014/main" id="{31EE4773-888F-0C4C-BCC3-BF4BF714909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7" name="Oval 15876">
              <a:hlinkClick r:id="rId84" action="ppaction://hlinksldjump"/>
              <a:extLst>
                <a:ext uri="{FF2B5EF4-FFF2-40B4-BE49-F238E27FC236}">
                  <a16:creationId xmlns:a16="http://schemas.microsoft.com/office/drawing/2014/main" id="{29183C20-240E-C54D-BF46-3D39D9A284D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9" name="Oval 15878">
              <a:hlinkClick r:id="rId85" action="ppaction://hlinksldjump"/>
              <a:extLst>
                <a:ext uri="{FF2B5EF4-FFF2-40B4-BE49-F238E27FC236}">
                  <a16:creationId xmlns:a16="http://schemas.microsoft.com/office/drawing/2014/main" id="{AAB60431-932F-1A4C-82A3-6C5B2FB1642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1" name="Oval 15880">
              <a:hlinkClick r:id="rId86" action="ppaction://hlinksldjump"/>
              <a:extLst>
                <a:ext uri="{FF2B5EF4-FFF2-40B4-BE49-F238E27FC236}">
                  <a16:creationId xmlns:a16="http://schemas.microsoft.com/office/drawing/2014/main" id="{8171475F-CEBC-1A41-BF05-84638E1718C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3" name="Oval 15882">
              <a:hlinkClick r:id="rId64" action="ppaction://hlinksldjump"/>
              <a:extLst>
                <a:ext uri="{FF2B5EF4-FFF2-40B4-BE49-F238E27FC236}">
                  <a16:creationId xmlns:a16="http://schemas.microsoft.com/office/drawing/2014/main" id="{209D0F87-D134-944A-9F06-97CA81A589A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5" name="TextBox 15884">
              <a:hlinkClick r:id="rId65" action="ppaction://hlinksldjump"/>
              <a:extLst>
                <a:ext uri="{FF2B5EF4-FFF2-40B4-BE49-F238E27FC236}">
                  <a16:creationId xmlns:a16="http://schemas.microsoft.com/office/drawing/2014/main" id="{16B0C598-A8AC-9740-BCD3-EFEC85236911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5887" name="Oval 15886">
              <a:hlinkClick r:id="rId87" action="ppaction://hlinksldjump"/>
              <a:extLst>
                <a:ext uri="{FF2B5EF4-FFF2-40B4-BE49-F238E27FC236}">
                  <a16:creationId xmlns:a16="http://schemas.microsoft.com/office/drawing/2014/main" id="{E5C419CD-A17B-5349-A539-F261358A07A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9" name="Oval 15888">
              <a:hlinkClick r:id="rId88" action="ppaction://hlinksldjump"/>
              <a:extLst>
                <a:ext uri="{FF2B5EF4-FFF2-40B4-BE49-F238E27FC236}">
                  <a16:creationId xmlns:a16="http://schemas.microsoft.com/office/drawing/2014/main" id="{118C2BC9-02BD-6347-A28B-BBBCD2C405E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1" name="Oval 158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4625E6C5-0243-0541-9884-A72E046684C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3" name="Oval 158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79619EFF-CB82-5444-A905-9981AA7BE76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5" name="Oval 158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FCDEF698-15A0-6946-AC49-36D4247CB5C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7" name="TextBox 15896">
              <a:hlinkClick r:id="rId71" action="ppaction://hlinksldjump"/>
              <a:extLst>
                <a:ext uri="{FF2B5EF4-FFF2-40B4-BE49-F238E27FC236}">
                  <a16:creationId xmlns:a16="http://schemas.microsoft.com/office/drawing/2014/main" id="{A9D2D5F0-B07C-4C40-9E2B-11885B2F531D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5899" name="Oval 158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1337C1EF-37D4-2649-B453-50742FAA4BA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1" name="Oval 15900">
              <a:hlinkClick r:id="rId93" action="ppaction://hlinksldjump"/>
              <a:extLst>
                <a:ext uri="{FF2B5EF4-FFF2-40B4-BE49-F238E27FC236}">
                  <a16:creationId xmlns:a16="http://schemas.microsoft.com/office/drawing/2014/main" id="{4ECF65FC-77F0-6A44-8B2F-BB9C35BC3EC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3" name="Oval 15902">
              <a:hlinkClick r:id="rId94" action="ppaction://hlinksldjump"/>
              <a:extLst>
                <a:ext uri="{FF2B5EF4-FFF2-40B4-BE49-F238E27FC236}">
                  <a16:creationId xmlns:a16="http://schemas.microsoft.com/office/drawing/2014/main" id="{7FA27AD4-9A7B-CE46-85AB-4FCD0E9F3C8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5" name="Oval 15904">
              <a:hlinkClick r:id="rId95" action="ppaction://hlinksldjump"/>
              <a:extLst>
                <a:ext uri="{FF2B5EF4-FFF2-40B4-BE49-F238E27FC236}">
                  <a16:creationId xmlns:a16="http://schemas.microsoft.com/office/drawing/2014/main" id="{4BEE42D1-A1A6-CC43-9ACD-15FB52AEDC6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7" name="Oval 15906">
              <a:hlinkClick r:id="rId96" action="ppaction://hlinksldjump"/>
              <a:extLst>
                <a:ext uri="{FF2B5EF4-FFF2-40B4-BE49-F238E27FC236}">
                  <a16:creationId xmlns:a16="http://schemas.microsoft.com/office/drawing/2014/main" id="{020B635A-065F-E243-A64B-BD9206CA751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9" name="Oval 15908">
              <a:hlinkClick r:id="rId97" action="ppaction://hlinksldjump"/>
              <a:extLst>
                <a:ext uri="{FF2B5EF4-FFF2-40B4-BE49-F238E27FC236}">
                  <a16:creationId xmlns:a16="http://schemas.microsoft.com/office/drawing/2014/main" id="{739F8BA6-B18C-4F42-813C-DB6079499EC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1" name="Oval 1591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648DE28-2A91-834D-9D69-EA530EF157B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3" name="Oval 15912">
              <a:hlinkClick r:id="rId99" action="ppaction://hlinksldjump"/>
              <a:extLst>
                <a:ext uri="{FF2B5EF4-FFF2-40B4-BE49-F238E27FC236}">
                  <a16:creationId xmlns:a16="http://schemas.microsoft.com/office/drawing/2014/main" id="{CF64F6F5-1AC5-FF4C-93F7-8D83E78198D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5" name="Oval 1591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98A2C85-0730-6042-BBE5-2C220D13E99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7" name="Oval 15916">
              <a:hlinkClick r:id="rId80" action="ppaction://hlinksldjump"/>
              <a:extLst>
                <a:ext uri="{FF2B5EF4-FFF2-40B4-BE49-F238E27FC236}">
                  <a16:creationId xmlns:a16="http://schemas.microsoft.com/office/drawing/2014/main" id="{AD7640A6-CA7D-154E-BD5B-2A7E2B5DAFA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9" name="Oval 1591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034C54A-F5FA-6C40-8806-102EA22CBA6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20" name="Oval 15919">
            <a:hlinkClick r:id="rId102" action="ppaction://hlinksldjump"/>
            <a:extLst>
              <a:ext uri="{FF2B5EF4-FFF2-40B4-BE49-F238E27FC236}">
                <a16:creationId xmlns:a16="http://schemas.microsoft.com/office/drawing/2014/main" id="{13B0C898-6251-784C-B71B-4A9CE917A64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40117" y="67409"/>
            <a:ext cx="10953015" cy="914352"/>
          </a:xfrm>
          <a:ln/>
        </p:spPr>
        <p:txBody>
          <a:bodyPr/>
          <a:lstStyle/>
          <a:p>
            <a:pPr>
              <a:lnSpc>
                <a:spcPct val="44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Spatial data in 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240117" y="1308318"/>
            <a:ext cx="10953015" cy="5908712"/>
          </a:xfrm>
          <a:ln/>
        </p:spPr>
        <p:txBody>
          <a:bodyPr/>
          <a:lstStyle/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Packages: </a:t>
            </a:r>
            <a:r>
              <a:rPr lang="en-GB" dirty="0" err="1"/>
              <a:t>sp</a:t>
            </a:r>
            <a:r>
              <a:rPr lang="en-GB" dirty="0"/>
              <a:t>, </a:t>
            </a:r>
            <a:r>
              <a:rPr lang="en-GB" dirty="0" err="1"/>
              <a:t>maptools</a:t>
            </a:r>
            <a:r>
              <a:rPr lang="en-GB" dirty="0"/>
              <a:t>, </a:t>
            </a:r>
            <a:r>
              <a:rPr lang="en-GB" dirty="0" err="1"/>
              <a:t>rgeos</a:t>
            </a:r>
            <a:r>
              <a:rPr lang="en-GB" dirty="0"/>
              <a:t>, raster, </a:t>
            </a:r>
            <a:r>
              <a:rPr lang="en-GB" dirty="0" err="1"/>
              <a:t>ggmap</a:t>
            </a:r>
            <a:r>
              <a:rPr lang="en-GB" dirty="0"/>
              <a:t> </a:t>
            </a:r>
          </a:p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Examples: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 species range overlays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marL="609493" lvl="1" indent="0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 err="1"/>
              <a:t>Basemaps</a:t>
            </a:r>
            <a:r>
              <a:rPr lang="en-GB" dirty="0"/>
              <a:t> with </a:t>
            </a:r>
            <a:r>
              <a:rPr lang="en-GB" dirty="0" err="1"/>
              <a:t>ggmap</a:t>
            </a: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601783" y="2666828"/>
            <a:ext cx="6269842" cy="1777744"/>
            <a:chOff x="1151731" y="2562225"/>
            <a:chExt cx="6707462" cy="1901825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331" y="2562225"/>
              <a:ext cx="1906862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731" y="2562225"/>
              <a:ext cx="1911898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931" y="2562225"/>
              <a:ext cx="1903839" cy="189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3025875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393214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263993" y="4721041"/>
            <a:ext cx="5215263" cy="41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44000"/>
              </a:lnSpc>
            </a:pPr>
            <a:r>
              <a:rPr lang="en-GB" sz="1452" dirty="0">
                <a:solidFill>
                  <a:srgbClr val="FFFFFF"/>
                </a:solidFill>
                <a:hlinkClick r:id="rId57"/>
              </a:rPr>
              <a:t>http://www.nceas.ucsb.edu/</a:t>
            </a:r>
            <a:r>
              <a:rPr lang="en-GB" sz="1452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 descr="Screen Shot 2015-02-17 at 12.08.44 PM.png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67" y="2061877"/>
            <a:ext cx="3232372" cy="3282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8971" y="5884195"/>
            <a:ext cx="5300065" cy="189907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452" dirty="0">
                <a:solidFill>
                  <a:srgbClr val="FFFFFF"/>
                </a:solidFill>
                <a:hlinkClick r:id="rId59"/>
              </a:rPr>
              <a:t>http://journal.r-project.org/archive/2013-1/kahle-wickham.pdf</a:t>
            </a:r>
            <a:r>
              <a:rPr lang="en-US" sz="1452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6950" name="Group 16949">
            <a:extLst>
              <a:ext uri="{FF2B5EF4-FFF2-40B4-BE49-F238E27FC236}">
                <a16:creationId xmlns:a16="http://schemas.microsoft.com/office/drawing/2014/main" id="{FE2FB616-7DA1-AE41-9F6E-C46B21DD8C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16900" name="TextBox 16899">
              <a:hlinkClick r:id="rId60" action="ppaction://hlinksldjump"/>
              <a:extLst>
                <a:ext uri="{FF2B5EF4-FFF2-40B4-BE49-F238E27FC236}">
                  <a16:creationId xmlns:a16="http://schemas.microsoft.com/office/drawing/2014/main" id="{FB857D41-1EF0-DA48-8DC6-A852D6892C9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16901" name="Oval 16900">
              <a:hlinkClick r:id="rId60" action="ppaction://hlinksldjump"/>
              <a:extLst>
                <a:ext uri="{FF2B5EF4-FFF2-40B4-BE49-F238E27FC236}">
                  <a16:creationId xmlns:a16="http://schemas.microsoft.com/office/drawing/2014/main" id="{BDB807BC-4CF7-A743-B8A5-4447F19110A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2" name="Oval 16901">
              <a:hlinkClick r:id="rId61" action="ppaction://hlinksldjump"/>
              <a:extLst>
                <a:ext uri="{FF2B5EF4-FFF2-40B4-BE49-F238E27FC236}">
                  <a16:creationId xmlns:a16="http://schemas.microsoft.com/office/drawing/2014/main" id="{D1F6A118-F6AE-F84E-A88F-10619FA427B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3" name="Oval 16902">
              <a:hlinkClick r:id="rId62" action="ppaction://hlinksldjump"/>
              <a:extLst>
                <a:ext uri="{FF2B5EF4-FFF2-40B4-BE49-F238E27FC236}">
                  <a16:creationId xmlns:a16="http://schemas.microsoft.com/office/drawing/2014/main" id="{A221EF24-B7A3-9B43-B637-669F6E1AE33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4" name="Oval 16903">
              <a:hlinkClick r:id="rId63" action="ppaction://hlinksldjump"/>
              <a:extLst>
                <a:ext uri="{FF2B5EF4-FFF2-40B4-BE49-F238E27FC236}">
                  <a16:creationId xmlns:a16="http://schemas.microsoft.com/office/drawing/2014/main" id="{9B474809-7260-1342-A03A-08D6E03DFC2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5" name="Oval 16904">
              <a:hlinkClick r:id="rId64" action="ppaction://hlinksldjump"/>
              <a:extLst>
                <a:ext uri="{FF2B5EF4-FFF2-40B4-BE49-F238E27FC236}">
                  <a16:creationId xmlns:a16="http://schemas.microsoft.com/office/drawing/2014/main" id="{519BF251-24FA-8648-9FC9-00BBC8672EF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6" name="Oval 16905">
              <a:hlinkClick r:id="rId65" action="ppaction://hlinksldjump"/>
              <a:extLst>
                <a:ext uri="{FF2B5EF4-FFF2-40B4-BE49-F238E27FC236}">
                  <a16:creationId xmlns:a16="http://schemas.microsoft.com/office/drawing/2014/main" id="{5F8D104B-2D8A-A244-A80F-6A9236F2A75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7" name="Oval 16906">
              <a:hlinkClick r:id="rId66" action="ppaction://hlinksldjump"/>
              <a:extLst>
                <a:ext uri="{FF2B5EF4-FFF2-40B4-BE49-F238E27FC236}">
                  <a16:creationId xmlns:a16="http://schemas.microsoft.com/office/drawing/2014/main" id="{A5070981-2807-C444-A227-13C351A3709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8" name="Oval 16907">
              <a:hlinkClick r:id="rId67" action="ppaction://hlinksldjump"/>
              <a:extLst>
                <a:ext uri="{FF2B5EF4-FFF2-40B4-BE49-F238E27FC236}">
                  <a16:creationId xmlns:a16="http://schemas.microsoft.com/office/drawing/2014/main" id="{BBA38AF4-1997-394D-92B1-33CFD00268F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9" name="Oval 16908">
              <a:hlinkClick r:id="rId68" action="ppaction://hlinksldjump"/>
              <a:extLst>
                <a:ext uri="{FF2B5EF4-FFF2-40B4-BE49-F238E27FC236}">
                  <a16:creationId xmlns:a16="http://schemas.microsoft.com/office/drawing/2014/main" id="{CD52478F-F5EA-F34D-85E5-9DE6926F83B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0" name="Oval 16909">
              <a:hlinkClick r:id="rId69" action="ppaction://hlinksldjump"/>
              <a:extLst>
                <a:ext uri="{FF2B5EF4-FFF2-40B4-BE49-F238E27FC236}">
                  <a16:creationId xmlns:a16="http://schemas.microsoft.com/office/drawing/2014/main" id="{BD95D762-5C59-E74D-A9A9-443E5305195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1" name="Oval 16910">
              <a:hlinkClick r:id="rId70" action="ppaction://hlinksldjump"/>
              <a:extLst>
                <a:ext uri="{FF2B5EF4-FFF2-40B4-BE49-F238E27FC236}">
                  <a16:creationId xmlns:a16="http://schemas.microsoft.com/office/drawing/2014/main" id="{889BB4BA-862C-574C-899F-20C9B371404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2" name="Oval 16911">
              <a:hlinkClick r:id="rId71" action="ppaction://hlinksldjump"/>
              <a:extLst>
                <a:ext uri="{FF2B5EF4-FFF2-40B4-BE49-F238E27FC236}">
                  <a16:creationId xmlns:a16="http://schemas.microsoft.com/office/drawing/2014/main" id="{EDD7A8B4-5004-3844-95FE-72DF7A46C01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3" name="Oval 16912">
              <a:hlinkClick r:id="rId71" action="ppaction://hlinksldjump"/>
              <a:extLst>
                <a:ext uri="{FF2B5EF4-FFF2-40B4-BE49-F238E27FC236}">
                  <a16:creationId xmlns:a16="http://schemas.microsoft.com/office/drawing/2014/main" id="{9A22B528-68ED-5948-9B6A-8DFB5BB2DB2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4" name="TextBox 16913">
              <a:hlinkClick r:id="rId72" action="ppaction://hlinksldjump"/>
              <a:extLst>
                <a:ext uri="{FF2B5EF4-FFF2-40B4-BE49-F238E27FC236}">
                  <a16:creationId xmlns:a16="http://schemas.microsoft.com/office/drawing/2014/main" id="{7EA99757-DEA0-644C-905B-BB88735CD08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6915" name="Oval 16914">
              <a:hlinkClick r:id="rId72" action="ppaction://hlinksldjump"/>
              <a:extLst>
                <a:ext uri="{FF2B5EF4-FFF2-40B4-BE49-F238E27FC236}">
                  <a16:creationId xmlns:a16="http://schemas.microsoft.com/office/drawing/2014/main" id="{53C21B65-4F1A-3248-98C1-6FD6CA26836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6" name="Oval 16915">
              <a:hlinkClick r:id="rId73" action="ppaction://hlinksldjump"/>
              <a:extLst>
                <a:ext uri="{FF2B5EF4-FFF2-40B4-BE49-F238E27FC236}">
                  <a16:creationId xmlns:a16="http://schemas.microsoft.com/office/drawing/2014/main" id="{D2A9608F-D861-4F49-8A18-813F4DFC7EF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7" name="Oval 16916">
              <a:hlinkClick r:id="rId74" action="ppaction://hlinksldjump"/>
              <a:extLst>
                <a:ext uri="{FF2B5EF4-FFF2-40B4-BE49-F238E27FC236}">
                  <a16:creationId xmlns:a16="http://schemas.microsoft.com/office/drawing/2014/main" id="{4A12C6C0-A4F8-DB4E-B91B-FE90EDF2689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8" name="Oval 16917">
              <a:hlinkClick r:id="rId75" action="ppaction://hlinksldjump"/>
              <a:extLst>
                <a:ext uri="{FF2B5EF4-FFF2-40B4-BE49-F238E27FC236}">
                  <a16:creationId xmlns:a16="http://schemas.microsoft.com/office/drawing/2014/main" id="{47942F6E-3834-574B-8750-E170D6CBF43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9" name="Oval 16918">
              <a:hlinkClick r:id="rId76" action="ppaction://hlinksldjump"/>
              <a:extLst>
                <a:ext uri="{FF2B5EF4-FFF2-40B4-BE49-F238E27FC236}">
                  <a16:creationId xmlns:a16="http://schemas.microsoft.com/office/drawing/2014/main" id="{43B4DC9A-50DA-BF47-8025-384481256CE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0" name="Oval 16919">
              <a:hlinkClick r:id="rId77" action="ppaction://hlinksldjump"/>
              <a:extLst>
                <a:ext uri="{FF2B5EF4-FFF2-40B4-BE49-F238E27FC236}">
                  <a16:creationId xmlns:a16="http://schemas.microsoft.com/office/drawing/2014/main" id="{EC2A572B-27F5-C94E-9AC3-1C82F68C21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1" name="Oval 16920">
              <a:hlinkClick r:id="rId78" action="ppaction://hlinksldjump"/>
              <a:extLst>
                <a:ext uri="{FF2B5EF4-FFF2-40B4-BE49-F238E27FC236}">
                  <a16:creationId xmlns:a16="http://schemas.microsoft.com/office/drawing/2014/main" id="{6E3E8FA4-9E7F-2A4A-AFB8-2DE55CF63F0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2" name="Oval 16921">
              <a:hlinkClick r:id="rId79" action="ppaction://hlinksldjump"/>
              <a:extLst>
                <a:ext uri="{FF2B5EF4-FFF2-40B4-BE49-F238E27FC236}">
                  <a16:creationId xmlns:a16="http://schemas.microsoft.com/office/drawing/2014/main" id="{974ADC65-E59D-5D44-AE89-79B4CBF832F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3" name="Oval 16922">
              <a:hlinkClick r:id="rId80" action="ppaction://hlinksldjump"/>
              <a:extLst>
                <a:ext uri="{FF2B5EF4-FFF2-40B4-BE49-F238E27FC236}">
                  <a16:creationId xmlns:a16="http://schemas.microsoft.com/office/drawing/2014/main" id="{E20FBE88-E0DF-6743-9C74-372F05D9905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4" name="Oval 16923">
              <a:hlinkClick r:id="rId81" action="ppaction://hlinksldjump"/>
              <a:extLst>
                <a:ext uri="{FF2B5EF4-FFF2-40B4-BE49-F238E27FC236}">
                  <a16:creationId xmlns:a16="http://schemas.microsoft.com/office/drawing/2014/main" id="{22FF9F2D-0595-5343-BE5F-008D83A7BA5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5" name="Oval 16924">
              <a:hlinkClick r:id="rId82" action="ppaction://hlinksldjump"/>
              <a:extLst>
                <a:ext uri="{FF2B5EF4-FFF2-40B4-BE49-F238E27FC236}">
                  <a16:creationId xmlns:a16="http://schemas.microsoft.com/office/drawing/2014/main" id="{88AF0A41-7A95-764B-BCF7-1B1D486C753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6" name="TextBox 1692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08FC922-7D96-3D42-88D1-A150D8A9BBF1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6927" name="Oval 16926">
              <a:hlinkClick r:id="rId83" action="ppaction://hlinksldjump"/>
              <a:extLst>
                <a:ext uri="{FF2B5EF4-FFF2-40B4-BE49-F238E27FC236}">
                  <a16:creationId xmlns:a16="http://schemas.microsoft.com/office/drawing/2014/main" id="{0E9049B1-F791-0446-9423-A1EF54297F4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8" name="Oval 1692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01E999A-483C-604A-97BC-A54F9B8FF52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9" name="Oval 1692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EBC8B9D-7D76-8440-BB67-17FAA9F31AD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0" name="Oval 16929">
              <a:hlinkClick r:id="rId86" action="ppaction://hlinksldjump"/>
              <a:extLst>
                <a:ext uri="{FF2B5EF4-FFF2-40B4-BE49-F238E27FC236}">
                  <a16:creationId xmlns:a16="http://schemas.microsoft.com/office/drawing/2014/main" id="{D23B0D26-68F6-FF41-B3F0-6DA92B6AE27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1" name="Oval 16930">
              <a:hlinkClick r:id="rId87" action="ppaction://hlinksldjump"/>
              <a:extLst>
                <a:ext uri="{FF2B5EF4-FFF2-40B4-BE49-F238E27FC236}">
                  <a16:creationId xmlns:a16="http://schemas.microsoft.com/office/drawing/2014/main" id="{3E167355-BB4D-E145-A257-6C1CD54BE16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2" name="Oval 16931">
              <a:hlinkClick r:id="rId88" action="ppaction://hlinksldjump"/>
              <a:extLst>
                <a:ext uri="{FF2B5EF4-FFF2-40B4-BE49-F238E27FC236}">
                  <a16:creationId xmlns:a16="http://schemas.microsoft.com/office/drawing/2014/main" id="{61A0734C-C35D-EA4A-B615-4E48DFCE449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3" name="Oval 16932">
              <a:hlinkClick r:id="rId89" action="ppaction://hlinksldjump"/>
              <a:extLst>
                <a:ext uri="{FF2B5EF4-FFF2-40B4-BE49-F238E27FC236}">
                  <a16:creationId xmlns:a16="http://schemas.microsoft.com/office/drawing/2014/main" id="{71DA1ECF-6BE8-BB4D-BD2C-366CAFEDEC2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4" name="Oval 16933">
              <a:hlinkClick r:id="rId90" action="ppaction://hlinksldjump"/>
              <a:extLst>
                <a:ext uri="{FF2B5EF4-FFF2-40B4-BE49-F238E27FC236}">
                  <a16:creationId xmlns:a16="http://schemas.microsoft.com/office/drawing/2014/main" id="{90603E7B-EA05-CA4C-A4F5-3B21778335C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5" name="Oval 16934">
              <a:hlinkClick r:id="rId91" action="ppaction://hlinksldjump"/>
              <a:extLst>
                <a:ext uri="{FF2B5EF4-FFF2-40B4-BE49-F238E27FC236}">
                  <a16:creationId xmlns:a16="http://schemas.microsoft.com/office/drawing/2014/main" id="{15F56A6B-037B-3440-A124-9BC59C36EE6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6" name="Oval 16935">
              <a:hlinkClick r:id="rId92" action="ppaction://hlinksldjump"/>
              <a:extLst>
                <a:ext uri="{FF2B5EF4-FFF2-40B4-BE49-F238E27FC236}">
                  <a16:creationId xmlns:a16="http://schemas.microsoft.com/office/drawing/2014/main" id="{B7A6D556-4DA7-2341-90BC-7D251DED520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7" name="Oval 16936">
              <a:hlinkClick r:id="rId93" action="ppaction://hlinksldjump"/>
              <a:extLst>
                <a:ext uri="{FF2B5EF4-FFF2-40B4-BE49-F238E27FC236}">
                  <a16:creationId xmlns:a16="http://schemas.microsoft.com/office/drawing/2014/main" id="{F57C2C51-FEAF-134B-A666-4DBBE844659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8" name="Oval 16937">
              <a:hlinkClick r:id="rId94" action="ppaction://hlinksldjump"/>
              <a:extLst>
                <a:ext uri="{FF2B5EF4-FFF2-40B4-BE49-F238E27FC236}">
                  <a16:creationId xmlns:a16="http://schemas.microsoft.com/office/drawing/2014/main" id="{C3C02E7C-A681-6C49-A854-7D179EC93A8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9" name="Oval 16938">
              <a:hlinkClick r:id="rId95" action="ppaction://hlinksldjump"/>
              <a:extLst>
                <a:ext uri="{FF2B5EF4-FFF2-40B4-BE49-F238E27FC236}">
                  <a16:creationId xmlns:a16="http://schemas.microsoft.com/office/drawing/2014/main" id="{9B968A8E-ED24-AE4D-A527-B4E439CC83C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0" name="Oval 16939">
              <a:hlinkClick r:id="rId96" action="ppaction://hlinksldjump"/>
              <a:extLst>
                <a:ext uri="{FF2B5EF4-FFF2-40B4-BE49-F238E27FC236}">
                  <a16:creationId xmlns:a16="http://schemas.microsoft.com/office/drawing/2014/main" id="{FCCB2871-FDF0-E04E-B50E-905D9E35F31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1" name="Oval 16940">
              <a:hlinkClick r:id="rId97" action="ppaction://hlinksldjump"/>
              <a:extLst>
                <a:ext uri="{FF2B5EF4-FFF2-40B4-BE49-F238E27FC236}">
                  <a16:creationId xmlns:a16="http://schemas.microsoft.com/office/drawing/2014/main" id="{4187E909-ECCB-8F42-BF9D-D5A672F1A67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2" name="Oval 16941">
              <a:hlinkClick r:id="rId98" action="ppaction://hlinksldjump"/>
              <a:extLst>
                <a:ext uri="{FF2B5EF4-FFF2-40B4-BE49-F238E27FC236}">
                  <a16:creationId xmlns:a16="http://schemas.microsoft.com/office/drawing/2014/main" id="{542D3D7C-F2C0-054E-AA35-1981AE43F3F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3" name="Oval 16942">
              <a:hlinkClick r:id="rId99" action="ppaction://hlinksldjump"/>
              <a:extLst>
                <a:ext uri="{FF2B5EF4-FFF2-40B4-BE49-F238E27FC236}">
                  <a16:creationId xmlns:a16="http://schemas.microsoft.com/office/drawing/2014/main" id="{38DC5432-E15C-0A4B-A090-19F09ECE74F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4" name="Oval 1694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5C1D2F9-7A4D-AA44-9DBF-AC6E0CC8290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5" name="TextBox 1694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3F95591-DD2B-1748-8433-46AAD2940FC8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6946" name="Oval 1694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303D4CA-5D76-6D49-8515-F2329DE9264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7" name="Oval 1694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E006FCC-9792-0E4A-845F-EDE53BB801F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8" name="Oval 1694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3EAAC9C7-ECEE-B64E-8421-DB111261D323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9" name="Oval 1694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5B8BD228-2505-DA45-B603-9DC8DC1D9A09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 noChangeArrowheads="1"/>
          </p:cNvSpPr>
          <p:nvPr/>
        </p:nvSpPr>
        <p:spPr bwMode="auto">
          <a:xfrm>
            <a:off x="973905" y="3238838"/>
            <a:ext cx="1675031" cy="1538646"/>
          </a:xfrm>
          <a:prstGeom prst="flowChartInputOutpu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5395830" y="3160076"/>
            <a:ext cx="2489496" cy="553221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#1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5395830" y="3761324"/>
            <a:ext cx="2489496" cy="493673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#2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5395830" y="4295337"/>
            <a:ext cx="2489496" cy="478305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#3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998538" y="3192736"/>
            <a:ext cx="1383053" cy="1630850"/>
          </a:xfrm>
          <a:prstGeom prst="flowChartDocumen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Script</a:t>
            </a:r>
          </a:p>
        </p:txBody>
      </p:sp>
      <p:cxnSp>
        <p:nvCxnSpPr>
          <p:cNvPr id="19462" name="AutoShape 6"/>
          <p:cNvCxnSpPr>
            <a:cxnSpLocks noChangeShapeType="1"/>
            <a:stCxn id="19457" idx="5"/>
            <a:endCxn id="19461" idx="1"/>
          </p:cNvCxnSpPr>
          <p:nvPr/>
        </p:nvCxnSpPr>
        <p:spPr bwMode="auto">
          <a:xfrm>
            <a:off x="2477977" y="4007201"/>
            <a:ext cx="520567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7"/>
          <p:cNvCxnSpPr>
            <a:cxnSpLocks noChangeShapeType="1"/>
            <a:stCxn id="19461" idx="3"/>
            <a:endCxn id="19458" idx="1"/>
          </p:cNvCxnSpPr>
          <p:nvPr/>
        </p:nvCxnSpPr>
        <p:spPr bwMode="auto">
          <a:xfrm flipV="1">
            <a:off x="4381597" y="3436684"/>
            <a:ext cx="1014239" cy="57051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8"/>
          <p:cNvCxnSpPr>
            <a:cxnSpLocks noChangeShapeType="1"/>
            <a:stCxn id="19461" idx="3"/>
            <a:endCxn id="19459" idx="1"/>
          </p:cNvCxnSpPr>
          <p:nvPr/>
        </p:nvCxnSpPr>
        <p:spPr bwMode="auto">
          <a:xfrm>
            <a:off x="4381597" y="4007201"/>
            <a:ext cx="1014239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5" name="AutoShape 9"/>
          <p:cNvCxnSpPr>
            <a:cxnSpLocks noChangeShapeType="1"/>
            <a:stCxn id="19461" idx="3"/>
            <a:endCxn id="19460" idx="1"/>
          </p:cNvCxnSpPr>
          <p:nvPr/>
        </p:nvCxnSpPr>
        <p:spPr bwMode="auto">
          <a:xfrm>
            <a:off x="4381597" y="4007194"/>
            <a:ext cx="1014239" cy="526329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8705553" y="2764366"/>
            <a:ext cx="1936275" cy="2489496"/>
          </a:xfrm>
          <a:prstGeom prst="flowChartTerminator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19467" name="AutoShape 11"/>
          <p:cNvCxnSpPr>
            <a:cxnSpLocks noChangeShapeType="1"/>
            <a:stCxn id="19458" idx="3"/>
            <a:endCxn id="19466" idx="1"/>
          </p:cNvCxnSpPr>
          <p:nvPr/>
        </p:nvCxnSpPr>
        <p:spPr bwMode="auto">
          <a:xfrm>
            <a:off x="7885326" y="3436692"/>
            <a:ext cx="822148" cy="57243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8" name="AutoShape 12"/>
          <p:cNvCxnSpPr>
            <a:cxnSpLocks noChangeShapeType="1"/>
            <a:stCxn id="19459" idx="3"/>
            <a:endCxn id="19466" idx="1"/>
          </p:cNvCxnSpPr>
          <p:nvPr/>
        </p:nvCxnSpPr>
        <p:spPr bwMode="auto">
          <a:xfrm>
            <a:off x="7885326" y="4007201"/>
            <a:ext cx="822148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  <a:stCxn id="19460" idx="3"/>
            <a:endCxn id="19466" idx="1"/>
          </p:cNvCxnSpPr>
          <p:nvPr/>
        </p:nvCxnSpPr>
        <p:spPr bwMode="auto">
          <a:xfrm flipV="1">
            <a:off x="7885326" y="4009120"/>
            <a:ext cx="822148" cy="52440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xfrm>
            <a:off x="228600" y="168269"/>
            <a:ext cx="10972224" cy="870170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Parallel Processing</a:t>
            </a:r>
          </a:p>
        </p:txBody>
      </p:sp>
      <p:sp>
        <p:nvSpPr>
          <p:cNvPr id="19471" name="Rectangle 15"/>
          <p:cNvSpPr>
            <a:spLocks noGrp="1" noChangeArrowheads="1"/>
          </p:cNvSpPr>
          <p:nvPr>
            <p:ph idx="1"/>
          </p:nvPr>
        </p:nvSpPr>
        <p:spPr>
          <a:xfrm>
            <a:off x="564747" y="1400522"/>
            <a:ext cx="10972224" cy="5929842"/>
          </a:xfrm>
          <a:ln/>
        </p:spPr>
        <p:txBody>
          <a:bodyPr/>
          <a:lstStyle/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b="1" dirty="0"/>
              <a:t>For </a:t>
            </a:r>
            <a:r>
              <a:rPr lang="en-GB" sz="2904" b="1" dirty="0">
                <a:solidFill>
                  <a:srgbClr val="FF0000"/>
                </a:solidFill>
              </a:rPr>
              <a:t>BIG </a:t>
            </a:r>
            <a:r>
              <a:rPr lang="en-GB" sz="2904" b="1" dirty="0"/>
              <a:t>jobs: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dirty="0"/>
              <a:t>multi-core processors / high performance computing with </a:t>
            </a:r>
            <a:r>
              <a:rPr lang="en-GB" sz="2904" dirty="0" err="1"/>
              <a:t>foreach</a:t>
            </a:r>
            <a:r>
              <a:rPr lang="en-GB" sz="2904" dirty="0"/>
              <a:t>.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buNone/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endParaRPr lang="en-GB" sz="2904" dirty="0"/>
          </a:p>
        </p:txBody>
      </p:sp>
      <p:grpSp>
        <p:nvGrpSpPr>
          <p:cNvPr id="20026" name="Group 20025">
            <a:extLst>
              <a:ext uri="{FF2B5EF4-FFF2-40B4-BE49-F238E27FC236}">
                <a16:creationId xmlns:a16="http://schemas.microsoft.com/office/drawing/2014/main" id="{8B748ABB-4C0E-F84D-9AEF-50C52D5CEE0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19976" name="TextBox 19975">
              <a:hlinkClick r:id="rId54" action="ppaction://hlinksldjump"/>
              <a:extLst>
                <a:ext uri="{FF2B5EF4-FFF2-40B4-BE49-F238E27FC236}">
                  <a16:creationId xmlns:a16="http://schemas.microsoft.com/office/drawing/2014/main" id="{92142A04-C2B9-094C-AE11-CAE2228B9F2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19977" name="Oval 19976">
              <a:hlinkClick r:id="rId54" action="ppaction://hlinksldjump"/>
              <a:extLst>
                <a:ext uri="{FF2B5EF4-FFF2-40B4-BE49-F238E27FC236}">
                  <a16:creationId xmlns:a16="http://schemas.microsoft.com/office/drawing/2014/main" id="{E9948DEE-F6D1-9B4D-9FAF-C1809EFC132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8" name="Oval 19977">
              <a:hlinkClick r:id="rId55" action="ppaction://hlinksldjump"/>
              <a:extLst>
                <a:ext uri="{FF2B5EF4-FFF2-40B4-BE49-F238E27FC236}">
                  <a16:creationId xmlns:a16="http://schemas.microsoft.com/office/drawing/2014/main" id="{DC0B7B82-F8D2-4040-B35F-6FA2950048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9" name="Oval 19978">
              <a:hlinkClick r:id="rId56" action="ppaction://hlinksldjump"/>
              <a:extLst>
                <a:ext uri="{FF2B5EF4-FFF2-40B4-BE49-F238E27FC236}">
                  <a16:creationId xmlns:a16="http://schemas.microsoft.com/office/drawing/2014/main" id="{B810CC4E-0ED1-BB40-AB1A-D57F1848440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0" name="Oval 19979">
              <a:hlinkClick r:id="rId57" action="ppaction://hlinksldjump"/>
              <a:extLst>
                <a:ext uri="{FF2B5EF4-FFF2-40B4-BE49-F238E27FC236}">
                  <a16:creationId xmlns:a16="http://schemas.microsoft.com/office/drawing/2014/main" id="{AC8E242D-DE9C-DB4C-BF18-FB5263C1714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1" name="Oval 19980">
              <a:hlinkClick r:id="rId58" action="ppaction://hlinksldjump"/>
              <a:extLst>
                <a:ext uri="{FF2B5EF4-FFF2-40B4-BE49-F238E27FC236}">
                  <a16:creationId xmlns:a16="http://schemas.microsoft.com/office/drawing/2014/main" id="{513EC16B-9C35-C244-9AC3-A37A264B45A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2" name="Oval 19981">
              <a:hlinkClick r:id="rId59" action="ppaction://hlinksldjump"/>
              <a:extLst>
                <a:ext uri="{FF2B5EF4-FFF2-40B4-BE49-F238E27FC236}">
                  <a16:creationId xmlns:a16="http://schemas.microsoft.com/office/drawing/2014/main" id="{8847FFB1-E21D-2244-8B1A-7E54B0237A6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3" name="Oval 19982">
              <a:hlinkClick r:id="rId60" action="ppaction://hlinksldjump"/>
              <a:extLst>
                <a:ext uri="{FF2B5EF4-FFF2-40B4-BE49-F238E27FC236}">
                  <a16:creationId xmlns:a16="http://schemas.microsoft.com/office/drawing/2014/main" id="{B5B7BAF0-F949-694C-BEB4-25574D135F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4" name="Oval 19983">
              <a:hlinkClick r:id="rId61" action="ppaction://hlinksldjump"/>
              <a:extLst>
                <a:ext uri="{FF2B5EF4-FFF2-40B4-BE49-F238E27FC236}">
                  <a16:creationId xmlns:a16="http://schemas.microsoft.com/office/drawing/2014/main" id="{5894815F-3014-CA48-B63F-1C2354611C5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5" name="Oval 19984">
              <a:hlinkClick r:id="rId62" action="ppaction://hlinksldjump"/>
              <a:extLst>
                <a:ext uri="{FF2B5EF4-FFF2-40B4-BE49-F238E27FC236}">
                  <a16:creationId xmlns:a16="http://schemas.microsoft.com/office/drawing/2014/main" id="{9A218C1D-5091-1C48-BC1C-2E7860F82BF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6" name="Oval 19985">
              <a:hlinkClick r:id="rId63" action="ppaction://hlinksldjump"/>
              <a:extLst>
                <a:ext uri="{FF2B5EF4-FFF2-40B4-BE49-F238E27FC236}">
                  <a16:creationId xmlns:a16="http://schemas.microsoft.com/office/drawing/2014/main" id="{BE0C0B66-8AF2-814F-817C-D456DF0BC78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7" name="Oval 19986">
              <a:hlinkClick r:id="rId64" action="ppaction://hlinksldjump"/>
              <a:extLst>
                <a:ext uri="{FF2B5EF4-FFF2-40B4-BE49-F238E27FC236}">
                  <a16:creationId xmlns:a16="http://schemas.microsoft.com/office/drawing/2014/main" id="{98282A0F-0BCB-AF41-B9CE-ED72BE55C2D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8" name="Oval 19987">
              <a:hlinkClick r:id="rId65" action="ppaction://hlinksldjump"/>
              <a:extLst>
                <a:ext uri="{FF2B5EF4-FFF2-40B4-BE49-F238E27FC236}">
                  <a16:creationId xmlns:a16="http://schemas.microsoft.com/office/drawing/2014/main" id="{1EC39935-3FC9-9D4F-8A94-D1E49440F2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9" name="Oval 19988">
              <a:hlinkClick r:id="rId65" action="ppaction://hlinksldjump"/>
              <a:extLst>
                <a:ext uri="{FF2B5EF4-FFF2-40B4-BE49-F238E27FC236}">
                  <a16:creationId xmlns:a16="http://schemas.microsoft.com/office/drawing/2014/main" id="{77C49A84-70A1-A042-8CDE-0D83C3FBECC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0" name="TextBox 19989">
              <a:hlinkClick r:id="rId66" action="ppaction://hlinksldjump"/>
              <a:extLst>
                <a:ext uri="{FF2B5EF4-FFF2-40B4-BE49-F238E27FC236}">
                  <a16:creationId xmlns:a16="http://schemas.microsoft.com/office/drawing/2014/main" id="{E44BA65D-DBEF-D34B-BCE7-8D6EB198F57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9991" name="Oval 19990">
              <a:hlinkClick r:id="rId66" action="ppaction://hlinksldjump"/>
              <a:extLst>
                <a:ext uri="{FF2B5EF4-FFF2-40B4-BE49-F238E27FC236}">
                  <a16:creationId xmlns:a16="http://schemas.microsoft.com/office/drawing/2014/main" id="{E89E050F-0976-B243-94D5-9DDC3348B83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2" name="Oval 19991">
              <a:hlinkClick r:id="rId67" action="ppaction://hlinksldjump"/>
              <a:extLst>
                <a:ext uri="{FF2B5EF4-FFF2-40B4-BE49-F238E27FC236}">
                  <a16:creationId xmlns:a16="http://schemas.microsoft.com/office/drawing/2014/main" id="{4C1F9952-A996-4B46-9053-89002DF179E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3" name="Oval 19992">
              <a:hlinkClick r:id="rId68" action="ppaction://hlinksldjump"/>
              <a:extLst>
                <a:ext uri="{FF2B5EF4-FFF2-40B4-BE49-F238E27FC236}">
                  <a16:creationId xmlns:a16="http://schemas.microsoft.com/office/drawing/2014/main" id="{1C1DDD0B-CF13-D243-9CF2-81E1A015211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4" name="Oval 19993">
              <a:hlinkClick r:id="rId69" action="ppaction://hlinksldjump"/>
              <a:extLst>
                <a:ext uri="{FF2B5EF4-FFF2-40B4-BE49-F238E27FC236}">
                  <a16:creationId xmlns:a16="http://schemas.microsoft.com/office/drawing/2014/main" id="{CE8D2368-6C52-C742-A807-3D7AFEE3029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5" name="Oval 19994">
              <a:hlinkClick r:id="rId70" action="ppaction://hlinksldjump"/>
              <a:extLst>
                <a:ext uri="{FF2B5EF4-FFF2-40B4-BE49-F238E27FC236}">
                  <a16:creationId xmlns:a16="http://schemas.microsoft.com/office/drawing/2014/main" id="{EEA79D7A-E9BF-0B4B-9FF2-563E00F8A88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6" name="Oval 19995">
              <a:hlinkClick r:id="rId71" action="ppaction://hlinksldjump"/>
              <a:extLst>
                <a:ext uri="{FF2B5EF4-FFF2-40B4-BE49-F238E27FC236}">
                  <a16:creationId xmlns:a16="http://schemas.microsoft.com/office/drawing/2014/main" id="{D8D16469-2632-F343-92F9-743931C156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7" name="Oval 19996">
              <a:hlinkClick r:id="rId72" action="ppaction://hlinksldjump"/>
              <a:extLst>
                <a:ext uri="{FF2B5EF4-FFF2-40B4-BE49-F238E27FC236}">
                  <a16:creationId xmlns:a16="http://schemas.microsoft.com/office/drawing/2014/main" id="{3D888223-D6F1-1E4A-8133-1ADD4561E51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8" name="Oval 19997">
              <a:hlinkClick r:id="rId73" action="ppaction://hlinksldjump"/>
              <a:extLst>
                <a:ext uri="{FF2B5EF4-FFF2-40B4-BE49-F238E27FC236}">
                  <a16:creationId xmlns:a16="http://schemas.microsoft.com/office/drawing/2014/main" id="{4C8BEDF5-5B70-5744-8FDF-AB0A5BAAC40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9" name="Oval 19998">
              <a:hlinkClick r:id="rId74" action="ppaction://hlinksldjump"/>
              <a:extLst>
                <a:ext uri="{FF2B5EF4-FFF2-40B4-BE49-F238E27FC236}">
                  <a16:creationId xmlns:a16="http://schemas.microsoft.com/office/drawing/2014/main" id="{3DB56412-50B9-7B41-A59E-1FC259D8F11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0" name="Oval 19999">
              <a:hlinkClick r:id="rId75" action="ppaction://hlinksldjump"/>
              <a:extLst>
                <a:ext uri="{FF2B5EF4-FFF2-40B4-BE49-F238E27FC236}">
                  <a16:creationId xmlns:a16="http://schemas.microsoft.com/office/drawing/2014/main" id="{39CA0CB6-F502-5D42-893C-0D44CB98DB8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1" name="Oval 20000">
              <a:hlinkClick r:id="rId76" action="ppaction://hlinksldjump"/>
              <a:extLst>
                <a:ext uri="{FF2B5EF4-FFF2-40B4-BE49-F238E27FC236}">
                  <a16:creationId xmlns:a16="http://schemas.microsoft.com/office/drawing/2014/main" id="{D9719466-17E5-BE40-9818-CFE30185C16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2" name="TextBox 20001">
              <a:hlinkClick r:id="rId77" action="ppaction://hlinksldjump"/>
              <a:extLst>
                <a:ext uri="{FF2B5EF4-FFF2-40B4-BE49-F238E27FC236}">
                  <a16:creationId xmlns:a16="http://schemas.microsoft.com/office/drawing/2014/main" id="{5782765E-4C8F-EF42-B42C-867A3E382CB4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20003" name="Oval 20002">
              <a:hlinkClick r:id="rId77" action="ppaction://hlinksldjump"/>
              <a:extLst>
                <a:ext uri="{FF2B5EF4-FFF2-40B4-BE49-F238E27FC236}">
                  <a16:creationId xmlns:a16="http://schemas.microsoft.com/office/drawing/2014/main" id="{ACABE726-AC7F-2241-A897-11D0DCA42D8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4" name="Oval 20003">
              <a:hlinkClick r:id="rId78" action="ppaction://hlinksldjump"/>
              <a:extLst>
                <a:ext uri="{FF2B5EF4-FFF2-40B4-BE49-F238E27FC236}">
                  <a16:creationId xmlns:a16="http://schemas.microsoft.com/office/drawing/2014/main" id="{499402B1-BFA9-4141-B6B8-BDC2E54D4AC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5" name="Oval 20004">
              <a:hlinkClick r:id="rId79" action="ppaction://hlinksldjump"/>
              <a:extLst>
                <a:ext uri="{FF2B5EF4-FFF2-40B4-BE49-F238E27FC236}">
                  <a16:creationId xmlns:a16="http://schemas.microsoft.com/office/drawing/2014/main" id="{1F0354DC-F055-F945-9D51-53756321D8F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6" name="Oval 20005">
              <a:hlinkClick r:id="rId80" action="ppaction://hlinksldjump"/>
              <a:extLst>
                <a:ext uri="{FF2B5EF4-FFF2-40B4-BE49-F238E27FC236}">
                  <a16:creationId xmlns:a16="http://schemas.microsoft.com/office/drawing/2014/main" id="{190C454F-B849-C344-A37F-5A41293A870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7" name="Oval 20006">
              <a:hlinkClick r:id="rId81" action="ppaction://hlinksldjump"/>
              <a:extLst>
                <a:ext uri="{FF2B5EF4-FFF2-40B4-BE49-F238E27FC236}">
                  <a16:creationId xmlns:a16="http://schemas.microsoft.com/office/drawing/2014/main" id="{6DECF410-942B-4744-BB48-C3BC316A4F9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8" name="Oval 20007">
              <a:hlinkClick r:id="rId82" action="ppaction://hlinksldjump"/>
              <a:extLst>
                <a:ext uri="{FF2B5EF4-FFF2-40B4-BE49-F238E27FC236}">
                  <a16:creationId xmlns:a16="http://schemas.microsoft.com/office/drawing/2014/main" id="{B94C4CF0-7C8F-C84D-AD62-27DD7600466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9" name="Oval 20008">
              <a:hlinkClick r:id="rId83" action="ppaction://hlinksldjump"/>
              <a:extLst>
                <a:ext uri="{FF2B5EF4-FFF2-40B4-BE49-F238E27FC236}">
                  <a16:creationId xmlns:a16="http://schemas.microsoft.com/office/drawing/2014/main" id="{F99BC0A4-8E2E-824C-881B-46A4950D69A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0" name="Oval 20009">
              <a:hlinkClick r:id="rId84" action="ppaction://hlinksldjump"/>
              <a:extLst>
                <a:ext uri="{FF2B5EF4-FFF2-40B4-BE49-F238E27FC236}">
                  <a16:creationId xmlns:a16="http://schemas.microsoft.com/office/drawing/2014/main" id="{1C2A1A67-DE32-2441-A42C-53499D611EF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1" name="Oval 20010">
              <a:hlinkClick r:id="rId85" action="ppaction://hlinksldjump"/>
              <a:extLst>
                <a:ext uri="{FF2B5EF4-FFF2-40B4-BE49-F238E27FC236}">
                  <a16:creationId xmlns:a16="http://schemas.microsoft.com/office/drawing/2014/main" id="{DABD6B06-1C57-A447-94F9-8D88CDFC9B3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2" name="Oval 20011">
              <a:hlinkClick r:id="rId86" action="ppaction://hlinksldjump"/>
              <a:extLst>
                <a:ext uri="{FF2B5EF4-FFF2-40B4-BE49-F238E27FC236}">
                  <a16:creationId xmlns:a16="http://schemas.microsoft.com/office/drawing/2014/main" id="{10C971E0-30A6-1340-9679-677F327A334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3" name="Oval 20012">
              <a:hlinkClick r:id="rId87" action="ppaction://hlinksldjump"/>
              <a:extLst>
                <a:ext uri="{FF2B5EF4-FFF2-40B4-BE49-F238E27FC236}">
                  <a16:creationId xmlns:a16="http://schemas.microsoft.com/office/drawing/2014/main" id="{033A9D02-070B-9F44-A1F8-0F538AF8F88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4" name="Oval 20013">
              <a:hlinkClick r:id="rId88" action="ppaction://hlinksldjump"/>
              <a:extLst>
                <a:ext uri="{FF2B5EF4-FFF2-40B4-BE49-F238E27FC236}">
                  <a16:creationId xmlns:a16="http://schemas.microsoft.com/office/drawing/2014/main" id="{EA2F4E45-3455-1C41-9F35-F8EE1001B1D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5" name="Oval 20014">
              <a:hlinkClick r:id="rId89" action="ppaction://hlinksldjump"/>
              <a:extLst>
                <a:ext uri="{FF2B5EF4-FFF2-40B4-BE49-F238E27FC236}">
                  <a16:creationId xmlns:a16="http://schemas.microsoft.com/office/drawing/2014/main" id="{70EF233B-B825-D443-86DB-C8AA10C1844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6" name="Oval 20015">
              <a:hlinkClick r:id="rId90" action="ppaction://hlinksldjump"/>
              <a:extLst>
                <a:ext uri="{FF2B5EF4-FFF2-40B4-BE49-F238E27FC236}">
                  <a16:creationId xmlns:a16="http://schemas.microsoft.com/office/drawing/2014/main" id="{5A300766-E14B-FC4F-BC96-C7DE639C6E2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7" name="Oval 20016">
              <a:hlinkClick r:id="rId91" action="ppaction://hlinksldjump"/>
              <a:extLst>
                <a:ext uri="{FF2B5EF4-FFF2-40B4-BE49-F238E27FC236}">
                  <a16:creationId xmlns:a16="http://schemas.microsoft.com/office/drawing/2014/main" id="{830BEA9F-44D9-B140-B17F-E7D6A36AFBA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8" name="Oval 20017">
              <a:hlinkClick r:id="rId92" action="ppaction://hlinksldjump"/>
              <a:extLst>
                <a:ext uri="{FF2B5EF4-FFF2-40B4-BE49-F238E27FC236}">
                  <a16:creationId xmlns:a16="http://schemas.microsoft.com/office/drawing/2014/main" id="{6F6E35D9-CFB1-C048-8273-0F8182AF54D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9" name="Oval 200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FF65A4F5-98C8-E540-9F0E-F12133E5F28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0" name="Oval 200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6E9E20A1-1C40-D944-887B-7FFB101DB82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1" name="TextBox 200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D597E05B-A32C-6B47-8376-F81FC18A25DF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20022" name="Oval 20021">
              <a:hlinkClick r:id="rId95" action="ppaction://hlinksldjump"/>
              <a:extLst>
                <a:ext uri="{FF2B5EF4-FFF2-40B4-BE49-F238E27FC236}">
                  <a16:creationId xmlns:a16="http://schemas.microsoft.com/office/drawing/2014/main" id="{198747CB-D279-A04B-86B7-849033375F6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3" name="Oval 20022">
              <a:hlinkClick r:id="rId96" action="ppaction://hlinksldjump"/>
              <a:extLst>
                <a:ext uri="{FF2B5EF4-FFF2-40B4-BE49-F238E27FC236}">
                  <a16:creationId xmlns:a16="http://schemas.microsoft.com/office/drawing/2014/main" id="{8BC98E9F-4AFE-7543-8847-8B51C3C54E8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4" name="Oval 20023">
              <a:hlinkClick r:id="rId97" action="ppaction://hlinksldjump"/>
              <a:extLst>
                <a:ext uri="{FF2B5EF4-FFF2-40B4-BE49-F238E27FC236}">
                  <a16:creationId xmlns:a16="http://schemas.microsoft.com/office/drawing/2014/main" id="{CCD20800-BDDF-7F43-BBDE-6FEE85E02FB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5" name="Oval 20024">
              <a:hlinkClick r:id="rId98" action="ppaction://hlinksldjump"/>
              <a:extLst>
                <a:ext uri="{FF2B5EF4-FFF2-40B4-BE49-F238E27FC236}">
                  <a16:creationId xmlns:a16="http://schemas.microsoft.com/office/drawing/2014/main" id="{B933B22F-EE63-414E-809D-741A2BB6F76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5725"/>
            <a:ext cx="10945331" cy="906668"/>
          </a:xfrm>
        </p:spPr>
        <p:txBody>
          <a:bodyPr>
            <a:normAutofit/>
          </a:bodyPr>
          <a:lstStyle/>
          <a:p>
            <a:r>
              <a:rPr lang="en-US" dirty="0"/>
              <a:t>Strengths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48" y="1400522"/>
            <a:ext cx="10945331" cy="58261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Just-in-time compilation: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Slower than compiled languages (-)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</a:rPr>
              <a:t>Faster to compose (+)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9BBB59"/>
                </a:solidFill>
              </a:rPr>
              <a:t>Many available packages (+)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Most operations conducted in RAM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RAM can be limiting and/or expensive (-)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FF0000"/>
                </a:solidFill>
              </a:rPr>
              <a:t>“Error: cannot allocate vector of size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 Mb”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9BBB59"/>
                </a:solidFill>
              </a:rPr>
              <a:t>Various packages and clever programming can overcome this… (+)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9BBB59"/>
                </a:solidFill>
              </a:rPr>
              <a:t>Free like beer and speech! (+)</a:t>
            </a:r>
          </a:p>
        </p:txBody>
      </p:sp>
      <p:sp>
        <p:nvSpPr>
          <p:cNvPr id="636" name="Oval 635">
            <a:hlinkClick r:id="rId54" action="ppaction://hlinksldjump"/>
            <a:extLst>
              <a:ext uri="{FF2B5EF4-FFF2-40B4-BE49-F238E27FC236}">
                <a16:creationId xmlns:a16="http://schemas.microsoft.com/office/drawing/2014/main" id="{44765656-10F6-284C-BB20-1F8D496E49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hlinkClick r:id="rId55" action="ppaction://hlinksldjump"/>
            <a:extLst>
              <a:ext uri="{FF2B5EF4-FFF2-40B4-BE49-F238E27FC236}">
                <a16:creationId xmlns:a16="http://schemas.microsoft.com/office/drawing/2014/main" id="{71796150-60BF-E848-9A60-471C218531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6" action="ppaction://hlinksldjump"/>
            <a:extLst>
              <a:ext uri="{FF2B5EF4-FFF2-40B4-BE49-F238E27FC236}">
                <a16:creationId xmlns:a16="http://schemas.microsoft.com/office/drawing/2014/main" id="{5DF6A195-7576-8E42-B90C-555E0933FD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7" action="ppaction://hlinksldjump"/>
            <a:extLst>
              <a:ext uri="{FF2B5EF4-FFF2-40B4-BE49-F238E27FC236}">
                <a16:creationId xmlns:a16="http://schemas.microsoft.com/office/drawing/2014/main" id="{12BD50DA-651D-F741-8714-1A117AD9688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8" action="ppaction://hlinksldjump"/>
            <a:extLst>
              <a:ext uri="{FF2B5EF4-FFF2-40B4-BE49-F238E27FC236}">
                <a16:creationId xmlns:a16="http://schemas.microsoft.com/office/drawing/2014/main" id="{3E02B340-B277-AD47-AF3E-E5C0E84EBE5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59" action="ppaction://hlinksldjump"/>
            <a:extLst>
              <a:ext uri="{FF2B5EF4-FFF2-40B4-BE49-F238E27FC236}">
                <a16:creationId xmlns:a16="http://schemas.microsoft.com/office/drawing/2014/main" id="{703693A2-7D59-854C-889A-57EAAE8BCBA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60" action="ppaction://hlinksldjump"/>
            <a:extLst>
              <a:ext uri="{FF2B5EF4-FFF2-40B4-BE49-F238E27FC236}">
                <a16:creationId xmlns:a16="http://schemas.microsoft.com/office/drawing/2014/main" id="{5BC9B79B-704A-C444-A6D7-611DF7A957D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1" action="ppaction://hlinksldjump"/>
            <a:extLst>
              <a:ext uri="{FF2B5EF4-FFF2-40B4-BE49-F238E27FC236}">
                <a16:creationId xmlns:a16="http://schemas.microsoft.com/office/drawing/2014/main" id="{8EDBF093-5978-4443-B475-C8F0B1CE936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2" action="ppaction://hlinksldjump"/>
            <a:extLst>
              <a:ext uri="{FF2B5EF4-FFF2-40B4-BE49-F238E27FC236}">
                <a16:creationId xmlns:a16="http://schemas.microsoft.com/office/drawing/2014/main" id="{F5B6F23D-54AA-2C41-8CC9-4A365D15778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3" action="ppaction://hlinksldjump"/>
            <a:extLst>
              <a:ext uri="{FF2B5EF4-FFF2-40B4-BE49-F238E27FC236}">
                <a16:creationId xmlns:a16="http://schemas.microsoft.com/office/drawing/2014/main" id="{9A816EC2-0023-7A4B-8B5B-086CE72AF14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4" action="ppaction://hlinksldjump"/>
            <a:extLst>
              <a:ext uri="{FF2B5EF4-FFF2-40B4-BE49-F238E27FC236}">
                <a16:creationId xmlns:a16="http://schemas.microsoft.com/office/drawing/2014/main" id="{A8AF4326-A913-D341-AB8E-81C231E60F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5" action="ppaction://hlinksldjump"/>
            <a:extLst>
              <a:ext uri="{FF2B5EF4-FFF2-40B4-BE49-F238E27FC236}">
                <a16:creationId xmlns:a16="http://schemas.microsoft.com/office/drawing/2014/main" id="{AB00E67A-A87E-E940-9D82-7E69C5BDD54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6" action="ppaction://hlinksldjump"/>
            <a:extLst>
              <a:ext uri="{FF2B5EF4-FFF2-40B4-BE49-F238E27FC236}">
                <a16:creationId xmlns:a16="http://schemas.microsoft.com/office/drawing/2014/main" id="{1DE031E9-FEB3-B14E-81B3-991F0C3ABB5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7" action="ppaction://hlinksldjump"/>
            <a:extLst>
              <a:ext uri="{FF2B5EF4-FFF2-40B4-BE49-F238E27FC236}">
                <a16:creationId xmlns:a16="http://schemas.microsoft.com/office/drawing/2014/main" id="{590F5898-CC0A-264F-B1E1-CF56500D640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8" action="ppaction://hlinksldjump"/>
            <a:extLst>
              <a:ext uri="{FF2B5EF4-FFF2-40B4-BE49-F238E27FC236}">
                <a16:creationId xmlns:a16="http://schemas.microsoft.com/office/drawing/2014/main" id="{C673FEDB-7033-7943-9B0D-6CBF1184CA8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69" action="ppaction://hlinksldjump"/>
            <a:extLst>
              <a:ext uri="{FF2B5EF4-FFF2-40B4-BE49-F238E27FC236}">
                <a16:creationId xmlns:a16="http://schemas.microsoft.com/office/drawing/2014/main" id="{98643C08-ECE8-D748-B69F-F18193A0756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70" action="ppaction://hlinksldjump"/>
            <a:extLst>
              <a:ext uri="{FF2B5EF4-FFF2-40B4-BE49-F238E27FC236}">
                <a16:creationId xmlns:a16="http://schemas.microsoft.com/office/drawing/2014/main" id="{647EB5CE-C224-8340-90D9-14594B83C73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1" action="ppaction://hlinksldjump"/>
            <a:extLst>
              <a:ext uri="{FF2B5EF4-FFF2-40B4-BE49-F238E27FC236}">
                <a16:creationId xmlns:a16="http://schemas.microsoft.com/office/drawing/2014/main" id="{FF185BBD-62A9-6042-B824-19C20D892E8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2" action="ppaction://hlinksldjump"/>
            <a:extLst>
              <a:ext uri="{FF2B5EF4-FFF2-40B4-BE49-F238E27FC236}">
                <a16:creationId xmlns:a16="http://schemas.microsoft.com/office/drawing/2014/main" id="{7460D696-E02A-2545-AC4D-711C19EAE59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3" action="ppaction://hlinksldjump"/>
            <a:extLst>
              <a:ext uri="{FF2B5EF4-FFF2-40B4-BE49-F238E27FC236}">
                <a16:creationId xmlns:a16="http://schemas.microsoft.com/office/drawing/2014/main" id="{FF849431-47AA-764F-A23F-E4A32B6B188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4" action="ppaction://hlinksldjump"/>
            <a:extLst>
              <a:ext uri="{FF2B5EF4-FFF2-40B4-BE49-F238E27FC236}">
                <a16:creationId xmlns:a16="http://schemas.microsoft.com/office/drawing/2014/main" id="{3C072C40-B0E1-B54E-9FFA-1317D5D6CD8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5" action="ppaction://hlinksldjump"/>
            <a:extLst>
              <a:ext uri="{FF2B5EF4-FFF2-40B4-BE49-F238E27FC236}">
                <a16:creationId xmlns:a16="http://schemas.microsoft.com/office/drawing/2014/main" id="{CE5E845D-ECAE-3D44-A42F-2B4CE446DE6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TextBox 679">
            <a:hlinkClick r:id="rId76" action="ppaction://hlinksldjump"/>
            <a:extLst>
              <a:ext uri="{FF2B5EF4-FFF2-40B4-BE49-F238E27FC236}">
                <a16:creationId xmlns:a16="http://schemas.microsoft.com/office/drawing/2014/main" id="{20DF3356-C9B5-5E4A-89E8-6088052D3912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2" name="Oval 681">
            <a:hlinkClick r:id="rId77" action="ppaction://hlinksldjump"/>
            <a:extLst>
              <a:ext uri="{FF2B5EF4-FFF2-40B4-BE49-F238E27FC236}">
                <a16:creationId xmlns:a16="http://schemas.microsoft.com/office/drawing/2014/main" id="{6422F23D-F164-7C4B-8736-D15F52336E8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9DF2F6E5-3FBC-0F42-BCA5-4B6ECDA4F7DE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5" name="TextBox 634">
              <a:hlinkClick r:id="rId54" action="ppaction://hlinksldjump"/>
              <a:extLst>
                <a:ext uri="{FF2B5EF4-FFF2-40B4-BE49-F238E27FC236}">
                  <a16:creationId xmlns:a16="http://schemas.microsoft.com/office/drawing/2014/main" id="{5FDB42B7-CBA8-EA45-A29B-ED29FA9ADEF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78" action="ppaction://hlinksldjump"/>
              <a:extLst>
                <a:ext uri="{FF2B5EF4-FFF2-40B4-BE49-F238E27FC236}">
                  <a16:creationId xmlns:a16="http://schemas.microsoft.com/office/drawing/2014/main" id="{80D53C7F-C7AB-D84B-8CB8-1515935E210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79" action="ppaction://hlinksldjump"/>
              <a:extLst>
                <a:ext uri="{FF2B5EF4-FFF2-40B4-BE49-F238E27FC236}">
                  <a16:creationId xmlns:a16="http://schemas.microsoft.com/office/drawing/2014/main" id="{0D48182B-4429-0E4A-9F99-56F4CDDF180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80" action="ppaction://hlinksldjump"/>
              <a:extLst>
                <a:ext uri="{FF2B5EF4-FFF2-40B4-BE49-F238E27FC236}">
                  <a16:creationId xmlns:a16="http://schemas.microsoft.com/office/drawing/2014/main" id="{787DA770-4F55-0E46-B635-CA62CCF8160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1" action="ppaction://hlinksldjump"/>
              <a:extLst>
                <a:ext uri="{FF2B5EF4-FFF2-40B4-BE49-F238E27FC236}">
                  <a16:creationId xmlns:a16="http://schemas.microsoft.com/office/drawing/2014/main" id="{B381B450-6EB8-5548-A474-56AF9FC60C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2" action="ppaction://hlinksldjump"/>
              <a:extLst>
                <a:ext uri="{FF2B5EF4-FFF2-40B4-BE49-F238E27FC236}">
                  <a16:creationId xmlns:a16="http://schemas.microsoft.com/office/drawing/2014/main" id="{229FD2EC-8FFC-AD48-BBF3-E278BCD92E4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0" action="ppaction://hlinksldjump"/>
              <a:extLst>
                <a:ext uri="{FF2B5EF4-FFF2-40B4-BE49-F238E27FC236}">
                  <a16:creationId xmlns:a16="http://schemas.microsoft.com/office/drawing/2014/main" id="{C5AC2CCB-F36E-9F4D-A5EE-54D7952E047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1" action="ppaction://hlinksldjump"/>
              <a:extLst>
                <a:ext uri="{FF2B5EF4-FFF2-40B4-BE49-F238E27FC236}">
                  <a16:creationId xmlns:a16="http://schemas.microsoft.com/office/drawing/2014/main" id="{7C7E85A8-7799-1647-B3A5-AE5AAC337ACF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83" action="ppaction://hlinksldjump"/>
              <a:extLst>
                <a:ext uri="{FF2B5EF4-FFF2-40B4-BE49-F238E27FC236}">
                  <a16:creationId xmlns:a16="http://schemas.microsoft.com/office/drawing/2014/main" id="{04811B78-B6E3-994B-B2F5-09CE9256A45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4" action="ppaction://hlinksldjump"/>
              <a:extLst>
                <a:ext uri="{FF2B5EF4-FFF2-40B4-BE49-F238E27FC236}">
                  <a16:creationId xmlns:a16="http://schemas.microsoft.com/office/drawing/2014/main" id="{DC1A63F7-01D3-B649-8ADC-3B0D57A396E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5" action="ppaction://hlinksldjump"/>
              <a:extLst>
                <a:ext uri="{FF2B5EF4-FFF2-40B4-BE49-F238E27FC236}">
                  <a16:creationId xmlns:a16="http://schemas.microsoft.com/office/drawing/2014/main" id="{B48525A2-578E-F348-913D-2FE20F4A0AA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6" action="ppaction://hlinksldjump"/>
              <a:extLst>
                <a:ext uri="{FF2B5EF4-FFF2-40B4-BE49-F238E27FC236}">
                  <a16:creationId xmlns:a16="http://schemas.microsoft.com/office/drawing/2014/main" id="{E0921A22-950E-2F40-BBCE-2171AEB9FC9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7" action="ppaction://hlinksldjump"/>
              <a:extLst>
                <a:ext uri="{FF2B5EF4-FFF2-40B4-BE49-F238E27FC236}">
                  <a16:creationId xmlns:a16="http://schemas.microsoft.com/office/drawing/2014/main" id="{627D54FD-4C17-C84B-B96B-C83085F069E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67" action="ppaction://hlinksldjump"/>
              <a:extLst>
                <a:ext uri="{FF2B5EF4-FFF2-40B4-BE49-F238E27FC236}">
                  <a16:creationId xmlns:a16="http://schemas.microsoft.com/office/drawing/2014/main" id="{6079D4ED-E27C-1E47-A6C7-5270509DE384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88" action="ppaction://hlinksldjump"/>
              <a:extLst>
                <a:ext uri="{FF2B5EF4-FFF2-40B4-BE49-F238E27FC236}">
                  <a16:creationId xmlns:a16="http://schemas.microsoft.com/office/drawing/2014/main" id="{25571A48-07B4-534C-8BC1-28658F7C8C9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9" action="ppaction://hlinksldjump"/>
              <a:extLst>
                <a:ext uri="{FF2B5EF4-FFF2-40B4-BE49-F238E27FC236}">
                  <a16:creationId xmlns:a16="http://schemas.microsoft.com/office/drawing/2014/main" id="{8C2CFDD3-525F-4B40-97CB-1C0E738DCAD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0" action="ppaction://hlinksldjump"/>
              <a:extLst>
                <a:ext uri="{FF2B5EF4-FFF2-40B4-BE49-F238E27FC236}">
                  <a16:creationId xmlns:a16="http://schemas.microsoft.com/office/drawing/2014/main" id="{6F184496-2E75-DE4E-B3F3-2ED19D7774E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5514F629-4A97-A341-B306-21CF88F9B6D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2" action="ppaction://hlinksldjump"/>
              <a:extLst>
                <a:ext uri="{FF2B5EF4-FFF2-40B4-BE49-F238E27FC236}">
                  <a16:creationId xmlns:a16="http://schemas.microsoft.com/office/drawing/2014/main" id="{7B32ECC0-6214-3A44-8996-0598839CA8B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3" action="ppaction://hlinksldjump"/>
              <a:extLst>
                <a:ext uri="{FF2B5EF4-FFF2-40B4-BE49-F238E27FC236}">
                  <a16:creationId xmlns:a16="http://schemas.microsoft.com/office/drawing/2014/main" id="{43159B21-DB2A-0145-B177-54DFE2A9483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4" action="ppaction://hlinksldjump"/>
              <a:extLst>
                <a:ext uri="{FF2B5EF4-FFF2-40B4-BE49-F238E27FC236}">
                  <a16:creationId xmlns:a16="http://schemas.microsoft.com/office/drawing/2014/main" id="{F8F06D1E-1254-BA46-A85C-72D6A2DA9AF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5" action="ppaction://hlinksldjump"/>
              <a:extLst>
                <a:ext uri="{FF2B5EF4-FFF2-40B4-BE49-F238E27FC236}">
                  <a16:creationId xmlns:a16="http://schemas.microsoft.com/office/drawing/2014/main" id="{2F999DCA-410D-7147-A385-70927FE3092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6" action="ppaction://hlinksldjump"/>
              <a:extLst>
                <a:ext uri="{FF2B5EF4-FFF2-40B4-BE49-F238E27FC236}">
                  <a16:creationId xmlns:a16="http://schemas.microsoft.com/office/drawing/2014/main" id="{04D84D97-8BDA-8B47-A884-0BE85A68B00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76" action="ppaction://hlinksldjump"/>
              <a:extLst>
                <a:ext uri="{FF2B5EF4-FFF2-40B4-BE49-F238E27FC236}">
                  <a16:creationId xmlns:a16="http://schemas.microsoft.com/office/drawing/2014/main" id="{F272AE8C-9CBA-1445-B8FF-7EFB36443FD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7" action="ppaction://hlinksldjump"/>
              <a:extLst>
                <a:ext uri="{FF2B5EF4-FFF2-40B4-BE49-F238E27FC236}">
                  <a16:creationId xmlns:a16="http://schemas.microsoft.com/office/drawing/2014/main" id="{45A35EED-DE77-1643-9FA7-BF543D753A9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4" name="Oval 683">
            <a:hlinkClick r:id="rId98" action="ppaction://hlinksldjump"/>
            <a:extLst>
              <a:ext uri="{FF2B5EF4-FFF2-40B4-BE49-F238E27FC236}">
                <a16:creationId xmlns:a16="http://schemas.microsoft.com/office/drawing/2014/main" id="{C2F5C49F-204D-D04B-AC5B-320B80296DA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10970303" cy="1154466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R Interface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886503" y="3336797"/>
            <a:ext cx="2885203" cy="123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But there are </a:t>
            </a:r>
          </a:p>
          <a:p>
            <a:pPr algn="ctr">
              <a:lnSpc>
                <a:spcPct val="54000"/>
              </a:lnSpc>
            </a:pPr>
            <a:endParaRPr lang="en-GB" sz="2904" dirty="0">
              <a:solidFill>
                <a:srgbClr val="FF0000"/>
              </a:solidFill>
            </a:endParaRPr>
          </a:p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other options...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9362" y="1366614"/>
            <a:ext cx="7501731" cy="4416342"/>
          </a:xfrm>
          <a:prstGeom prst="rect">
            <a:avLst/>
          </a:prstGeom>
        </p:spPr>
      </p:pic>
      <p:sp>
        <p:nvSpPr>
          <p:cNvPr id="6653" name="Oval 6652">
            <a:hlinkClick r:id="rId55" action="ppaction://hlinksldjump"/>
            <a:extLst>
              <a:ext uri="{FF2B5EF4-FFF2-40B4-BE49-F238E27FC236}">
                <a16:creationId xmlns:a16="http://schemas.microsoft.com/office/drawing/2014/main" id="{945B956E-9A9D-3942-8F40-89B5A14FB3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5" name="Oval 6654">
            <a:hlinkClick r:id="rId56" action="ppaction://hlinksldjump"/>
            <a:extLst>
              <a:ext uri="{FF2B5EF4-FFF2-40B4-BE49-F238E27FC236}">
                <a16:creationId xmlns:a16="http://schemas.microsoft.com/office/drawing/2014/main" id="{ECB8534C-7285-CD48-A2FA-F5A35073B08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7" name="Oval 6656">
            <a:hlinkClick r:id="rId57" action="ppaction://hlinksldjump"/>
            <a:extLst>
              <a:ext uri="{FF2B5EF4-FFF2-40B4-BE49-F238E27FC236}">
                <a16:creationId xmlns:a16="http://schemas.microsoft.com/office/drawing/2014/main" id="{581D527C-CA9F-544B-AF0B-A525DD0A575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9" name="Oval 6658">
            <a:hlinkClick r:id="rId58" action="ppaction://hlinksldjump"/>
            <a:extLst>
              <a:ext uri="{FF2B5EF4-FFF2-40B4-BE49-F238E27FC236}">
                <a16:creationId xmlns:a16="http://schemas.microsoft.com/office/drawing/2014/main" id="{1F2B428C-7969-5F46-B11A-3380A672B03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1" name="Oval 6660">
            <a:hlinkClick r:id="rId59" action="ppaction://hlinksldjump"/>
            <a:extLst>
              <a:ext uri="{FF2B5EF4-FFF2-40B4-BE49-F238E27FC236}">
                <a16:creationId xmlns:a16="http://schemas.microsoft.com/office/drawing/2014/main" id="{6D2CD20C-4986-9242-9D0D-585F18BE75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3" name="Oval 6662">
            <a:hlinkClick r:id="rId60" action="ppaction://hlinksldjump"/>
            <a:extLst>
              <a:ext uri="{FF2B5EF4-FFF2-40B4-BE49-F238E27FC236}">
                <a16:creationId xmlns:a16="http://schemas.microsoft.com/office/drawing/2014/main" id="{E14C515C-3A9E-D749-AD8C-31C1FEEE702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5" name="Oval 6664">
            <a:hlinkClick r:id="rId61" action="ppaction://hlinksldjump"/>
            <a:extLst>
              <a:ext uri="{FF2B5EF4-FFF2-40B4-BE49-F238E27FC236}">
                <a16:creationId xmlns:a16="http://schemas.microsoft.com/office/drawing/2014/main" id="{FBD22B2C-09AE-4E40-AA08-95AA402D747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7" name="Oval 6666">
            <a:hlinkClick r:id="rId62" action="ppaction://hlinksldjump"/>
            <a:extLst>
              <a:ext uri="{FF2B5EF4-FFF2-40B4-BE49-F238E27FC236}">
                <a16:creationId xmlns:a16="http://schemas.microsoft.com/office/drawing/2014/main" id="{6B2AEA55-14A9-3E4A-84FE-1BAC9E3438C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9" name="Oval 6668">
            <a:hlinkClick r:id="rId63" action="ppaction://hlinksldjump"/>
            <a:extLst>
              <a:ext uri="{FF2B5EF4-FFF2-40B4-BE49-F238E27FC236}">
                <a16:creationId xmlns:a16="http://schemas.microsoft.com/office/drawing/2014/main" id="{D162875D-A9A9-8144-B910-D1F396AE351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1" name="Oval 6670">
            <a:hlinkClick r:id="rId64" action="ppaction://hlinksldjump"/>
            <a:extLst>
              <a:ext uri="{FF2B5EF4-FFF2-40B4-BE49-F238E27FC236}">
                <a16:creationId xmlns:a16="http://schemas.microsoft.com/office/drawing/2014/main" id="{A567AAB0-1774-C440-A000-AD8C81F600A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3" name="Oval 6672">
            <a:hlinkClick r:id="rId65" action="ppaction://hlinksldjump"/>
            <a:extLst>
              <a:ext uri="{FF2B5EF4-FFF2-40B4-BE49-F238E27FC236}">
                <a16:creationId xmlns:a16="http://schemas.microsoft.com/office/drawing/2014/main" id="{D8A9BB2A-69DB-8A48-A2E5-96EE0112FA8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5" name="Oval 6674">
            <a:hlinkClick r:id="rId66" action="ppaction://hlinksldjump"/>
            <a:extLst>
              <a:ext uri="{FF2B5EF4-FFF2-40B4-BE49-F238E27FC236}">
                <a16:creationId xmlns:a16="http://schemas.microsoft.com/office/drawing/2014/main" id="{1B9480DD-22A3-884B-B711-080B9814B2F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7" name="Oval 6676">
            <a:hlinkClick r:id="rId67" action="ppaction://hlinksldjump"/>
            <a:extLst>
              <a:ext uri="{FF2B5EF4-FFF2-40B4-BE49-F238E27FC236}">
                <a16:creationId xmlns:a16="http://schemas.microsoft.com/office/drawing/2014/main" id="{202A3245-A67E-884B-BBE6-CCFBA5C2FB8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9" name="Oval 6678">
            <a:hlinkClick r:id="rId68" action="ppaction://hlinksldjump"/>
            <a:extLst>
              <a:ext uri="{FF2B5EF4-FFF2-40B4-BE49-F238E27FC236}">
                <a16:creationId xmlns:a16="http://schemas.microsoft.com/office/drawing/2014/main" id="{452AE8C2-5386-944B-9F01-1B71964E621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1" name="Oval 6680">
            <a:hlinkClick r:id="rId69" action="ppaction://hlinksldjump"/>
            <a:extLst>
              <a:ext uri="{FF2B5EF4-FFF2-40B4-BE49-F238E27FC236}">
                <a16:creationId xmlns:a16="http://schemas.microsoft.com/office/drawing/2014/main" id="{12647FA1-1EDE-6D44-8A53-A61313F6AC8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3" name="Oval 6682">
            <a:hlinkClick r:id="rId70" action="ppaction://hlinksldjump"/>
            <a:extLst>
              <a:ext uri="{FF2B5EF4-FFF2-40B4-BE49-F238E27FC236}">
                <a16:creationId xmlns:a16="http://schemas.microsoft.com/office/drawing/2014/main" id="{39BE0175-0B2F-C844-877F-37DF8D81F7C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5" name="Oval 6684">
            <a:hlinkClick r:id="rId71" action="ppaction://hlinksldjump"/>
            <a:extLst>
              <a:ext uri="{FF2B5EF4-FFF2-40B4-BE49-F238E27FC236}">
                <a16:creationId xmlns:a16="http://schemas.microsoft.com/office/drawing/2014/main" id="{71C8B420-A39F-DD4B-AE53-8B8A13CC05C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7" name="Oval 6686">
            <a:hlinkClick r:id="rId72" action="ppaction://hlinksldjump"/>
            <a:extLst>
              <a:ext uri="{FF2B5EF4-FFF2-40B4-BE49-F238E27FC236}">
                <a16:creationId xmlns:a16="http://schemas.microsoft.com/office/drawing/2014/main" id="{ED38F0F5-9479-6A48-81F1-74BDDA4E10D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9" name="Oval 6688">
            <a:hlinkClick r:id="rId73" action="ppaction://hlinksldjump"/>
            <a:extLst>
              <a:ext uri="{FF2B5EF4-FFF2-40B4-BE49-F238E27FC236}">
                <a16:creationId xmlns:a16="http://schemas.microsoft.com/office/drawing/2014/main" id="{98AB7BB2-5BF3-A448-A1CC-0C0140504D7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1" name="Oval 6690">
            <a:hlinkClick r:id="rId74" action="ppaction://hlinksldjump"/>
            <a:extLst>
              <a:ext uri="{FF2B5EF4-FFF2-40B4-BE49-F238E27FC236}">
                <a16:creationId xmlns:a16="http://schemas.microsoft.com/office/drawing/2014/main" id="{057B6319-AE85-FA4B-9133-ACF0B586EF4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3" name="Oval 6692">
            <a:hlinkClick r:id="rId75" action="ppaction://hlinksldjump"/>
            <a:extLst>
              <a:ext uri="{FF2B5EF4-FFF2-40B4-BE49-F238E27FC236}">
                <a16:creationId xmlns:a16="http://schemas.microsoft.com/office/drawing/2014/main" id="{FDF380F0-6962-0647-A3EC-8DCEE8871D3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5" name="Oval 6694">
            <a:hlinkClick r:id="rId76" action="ppaction://hlinksldjump"/>
            <a:extLst>
              <a:ext uri="{FF2B5EF4-FFF2-40B4-BE49-F238E27FC236}">
                <a16:creationId xmlns:a16="http://schemas.microsoft.com/office/drawing/2014/main" id="{6E865FCB-62B2-F14F-A820-B61D4F94B73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7" name="TextBox 6696">
            <a:hlinkClick r:id="rId77" action="ppaction://hlinksldjump"/>
            <a:extLst>
              <a:ext uri="{FF2B5EF4-FFF2-40B4-BE49-F238E27FC236}">
                <a16:creationId xmlns:a16="http://schemas.microsoft.com/office/drawing/2014/main" id="{FF0A057F-003C-F145-93AE-BA7D3DF5B81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699" name="Oval 6698">
            <a:hlinkClick r:id="rId78" action="ppaction://hlinksldjump"/>
            <a:extLst>
              <a:ext uri="{FF2B5EF4-FFF2-40B4-BE49-F238E27FC236}">
                <a16:creationId xmlns:a16="http://schemas.microsoft.com/office/drawing/2014/main" id="{4CD6DC86-ECA2-9545-B413-D7BA16A93FC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02" name="Group 6701">
            <a:extLst>
              <a:ext uri="{FF2B5EF4-FFF2-40B4-BE49-F238E27FC236}">
                <a16:creationId xmlns:a16="http://schemas.microsoft.com/office/drawing/2014/main" id="{F1FB638F-EAD9-A24F-8C78-889D413AFAF7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652" name="TextBox 6651">
              <a:hlinkClick r:id="rId55" action="ppaction://hlinksldjump"/>
              <a:extLst>
                <a:ext uri="{FF2B5EF4-FFF2-40B4-BE49-F238E27FC236}">
                  <a16:creationId xmlns:a16="http://schemas.microsoft.com/office/drawing/2014/main" id="{BDEEC3CF-8ED0-F141-97D4-8E9741699191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654" name="Oval 6653">
              <a:hlinkClick r:id="rId79" action="ppaction://hlinksldjump"/>
              <a:extLst>
                <a:ext uri="{FF2B5EF4-FFF2-40B4-BE49-F238E27FC236}">
                  <a16:creationId xmlns:a16="http://schemas.microsoft.com/office/drawing/2014/main" id="{A8E5D7D4-4963-3940-B5ED-C502F92D101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6" name="Oval 6655">
              <a:hlinkClick r:id="rId80" action="ppaction://hlinksldjump"/>
              <a:extLst>
                <a:ext uri="{FF2B5EF4-FFF2-40B4-BE49-F238E27FC236}">
                  <a16:creationId xmlns:a16="http://schemas.microsoft.com/office/drawing/2014/main" id="{9E3D4AA3-594A-B141-ADC1-74F74D05444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8" name="Oval 6657">
              <a:hlinkClick r:id="rId81" action="ppaction://hlinksldjump"/>
              <a:extLst>
                <a:ext uri="{FF2B5EF4-FFF2-40B4-BE49-F238E27FC236}">
                  <a16:creationId xmlns:a16="http://schemas.microsoft.com/office/drawing/2014/main" id="{556D3612-9960-624D-8874-8304F1BC19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0" name="Oval 6659">
              <a:hlinkClick r:id="rId82" action="ppaction://hlinksldjump"/>
              <a:extLst>
                <a:ext uri="{FF2B5EF4-FFF2-40B4-BE49-F238E27FC236}">
                  <a16:creationId xmlns:a16="http://schemas.microsoft.com/office/drawing/2014/main" id="{EA170B9C-3C05-6B42-A2EA-7D3847F0FC3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2" name="Oval 6661">
              <a:hlinkClick r:id="rId83" action="ppaction://hlinksldjump"/>
              <a:extLst>
                <a:ext uri="{FF2B5EF4-FFF2-40B4-BE49-F238E27FC236}">
                  <a16:creationId xmlns:a16="http://schemas.microsoft.com/office/drawing/2014/main" id="{6A481BFC-5F3D-724D-9150-35F36C7B469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4" name="Oval 66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F56108A8-17D5-CD4A-8C70-EB27FA3D7D3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6" name="TextBox 6665">
              <a:hlinkClick r:id="rId62" action="ppaction://hlinksldjump"/>
              <a:extLst>
                <a:ext uri="{FF2B5EF4-FFF2-40B4-BE49-F238E27FC236}">
                  <a16:creationId xmlns:a16="http://schemas.microsoft.com/office/drawing/2014/main" id="{FB01A058-102B-6449-A958-7BE5EB959106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668" name="Oval 666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AEF540E-32DF-6C40-9A7F-AF5CEC51FA1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0" name="Oval 6669">
              <a:hlinkClick r:id="rId85" action="ppaction://hlinksldjump"/>
              <a:extLst>
                <a:ext uri="{FF2B5EF4-FFF2-40B4-BE49-F238E27FC236}">
                  <a16:creationId xmlns:a16="http://schemas.microsoft.com/office/drawing/2014/main" id="{D4BD0D6A-48CF-7945-A144-67C84AD707D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2" name="Oval 6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84020B42-B269-CC4B-8B98-CF2FBB84C02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4" name="Oval 6673">
              <a:hlinkClick r:id="rId87" action="ppaction://hlinksldjump"/>
              <a:extLst>
                <a:ext uri="{FF2B5EF4-FFF2-40B4-BE49-F238E27FC236}">
                  <a16:creationId xmlns:a16="http://schemas.microsoft.com/office/drawing/2014/main" id="{E57D6D60-4362-354D-BBD3-10F3B542BE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6" name="Oval 6675">
              <a:hlinkClick r:id="rId88" action="ppaction://hlinksldjump"/>
              <a:extLst>
                <a:ext uri="{FF2B5EF4-FFF2-40B4-BE49-F238E27FC236}">
                  <a16:creationId xmlns:a16="http://schemas.microsoft.com/office/drawing/2014/main" id="{0A585CC1-0D08-6442-A990-E41590263A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8" name="TextBox 6677">
              <a:hlinkClick r:id="rId68" action="ppaction://hlinksldjump"/>
              <a:extLst>
                <a:ext uri="{FF2B5EF4-FFF2-40B4-BE49-F238E27FC236}">
                  <a16:creationId xmlns:a16="http://schemas.microsoft.com/office/drawing/2014/main" id="{89CB2B35-7FF4-6142-B8B7-01C8A544C90F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80" name="Oval 6679">
              <a:hlinkClick r:id="rId89" action="ppaction://hlinksldjump"/>
              <a:extLst>
                <a:ext uri="{FF2B5EF4-FFF2-40B4-BE49-F238E27FC236}">
                  <a16:creationId xmlns:a16="http://schemas.microsoft.com/office/drawing/2014/main" id="{A4F03F9E-04EA-C045-A123-43C0391C67B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2" name="Oval 6681">
              <a:hlinkClick r:id="rId90" action="ppaction://hlinksldjump"/>
              <a:extLst>
                <a:ext uri="{FF2B5EF4-FFF2-40B4-BE49-F238E27FC236}">
                  <a16:creationId xmlns:a16="http://schemas.microsoft.com/office/drawing/2014/main" id="{E28AE89D-94D0-9F4D-A5F9-40A99F735F4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4" name="Oval 6683">
              <a:hlinkClick r:id="rId91" action="ppaction://hlinksldjump"/>
              <a:extLst>
                <a:ext uri="{FF2B5EF4-FFF2-40B4-BE49-F238E27FC236}">
                  <a16:creationId xmlns:a16="http://schemas.microsoft.com/office/drawing/2014/main" id="{8542DDFA-5EFC-3445-BD18-0933CF45A91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6" name="Oval 6685">
              <a:hlinkClick r:id="rId92" action="ppaction://hlinksldjump"/>
              <a:extLst>
                <a:ext uri="{FF2B5EF4-FFF2-40B4-BE49-F238E27FC236}">
                  <a16:creationId xmlns:a16="http://schemas.microsoft.com/office/drawing/2014/main" id="{F9F91FFB-F41D-D744-94C6-5DE24C4ECFB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8" name="Oval 6687">
              <a:hlinkClick r:id="rId93" action="ppaction://hlinksldjump"/>
              <a:extLst>
                <a:ext uri="{FF2B5EF4-FFF2-40B4-BE49-F238E27FC236}">
                  <a16:creationId xmlns:a16="http://schemas.microsoft.com/office/drawing/2014/main" id="{A2694F40-0CA8-4C47-BBB1-09FA3A1D792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0" name="Oval 6689">
              <a:hlinkClick r:id="rId94" action="ppaction://hlinksldjump"/>
              <a:extLst>
                <a:ext uri="{FF2B5EF4-FFF2-40B4-BE49-F238E27FC236}">
                  <a16:creationId xmlns:a16="http://schemas.microsoft.com/office/drawing/2014/main" id="{1706DC47-5B90-7446-9CAA-CE381974A97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2" name="Oval 6691">
              <a:hlinkClick r:id="rId95" action="ppaction://hlinksldjump"/>
              <a:extLst>
                <a:ext uri="{FF2B5EF4-FFF2-40B4-BE49-F238E27FC236}">
                  <a16:creationId xmlns:a16="http://schemas.microsoft.com/office/drawing/2014/main" id="{FB69A094-4CCA-9D47-A7A9-0D641AE93E8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4" name="Oval 6693">
              <a:hlinkClick r:id="rId96" action="ppaction://hlinksldjump"/>
              <a:extLst>
                <a:ext uri="{FF2B5EF4-FFF2-40B4-BE49-F238E27FC236}">
                  <a16:creationId xmlns:a16="http://schemas.microsoft.com/office/drawing/2014/main" id="{65C72ED4-59A2-024F-9C94-F1BFA8FB163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6" name="Oval 6695">
              <a:hlinkClick r:id="rId97" action="ppaction://hlinksldjump"/>
              <a:extLst>
                <a:ext uri="{FF2B5EF4-FFF2-40B4-BE49-F238E27FC236}">
                  <a16:creationId xmlns:a16="http://schemas.microsoft.com/office/drawing/2014/main" id="{B86DCD47-A47A-054E-9267-CA61856A29E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8" name="Oval 6697">
              <a:hlinkClick r:id="rId77" action="ppaction://hlinksldjump"/>
              <a:extLst>
                <a:ext uri="{FF2B5EF4-FFF2-40B4-BE49-F238E27FC236}">
                  <a16:creationId xmlns:a16="http://schemas.microsoft.com/office/drawing/2014/main" id="{A6D80FD3-FA7D-2647-A804-A6485802EDD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0" name="Oval 66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F02421F6-00A7-5D42-8797-B64BC616DA5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01" name="Oval 6700">
            <a:hlinkClick r:id="rId99" action="ppaction://hlinksldjump"/>
            <a:extLst>
              <a:ext uri="{FF2B5EF4-FFF2-40B4-BE49-F238E27FC236}">
                <a16:creationId xmlns:a16="http://schemas.microsoft.com/office/drawing/2014/main" id="{A466BA9D-B782-7243-90F2-BB1DF81288C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7791934" cy="51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2580" y="2286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Mac</a:t>
            </a:r>
          </a:p>
        </p:txBody>
      </p:sp>
      <p:grpSp>
        <p:nvGrpSpPr>
          <p:cNvPr id="8749" name="Group 8748">
            <a:extLst>
              <a:ext uri="{FF2B5EF4-FFF2-40B4-BE49-F238E27FC236}">
                <a16:creationId xmlns:a16="http://schemas.microsoft.com/office/drawing/2014/main" id="{A3C2F4A2-FBBD-8946-96AA-CF3423127B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8699" name="TextBox 8698">
              <a:hlinkClick r:id="rId55" action="ppaction://hlinksldjump"/>
              <a:extLst>
                <a:ext uri="{FF2B5EF4-FFF2-40B4-BE49-F238E27FC236}">
                  <a16:creationId xmlns:a16="http://schemas.microsoft.com/office/drawing/2014/main" id="{4225C0B2-1226-FB43-9C6A-7CF269802D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8700" name="Oval 8699">
              <a:hlinkClick r:id="rId55" action="ppaction://hlinksldjump"/>
              <a:extLst>
                <a:ext uri="{FF2B5EF4-FFF2-40B4-BE49-F238E27FC236}">
                  <a16:creationId xmlns:a16="http://schemas.microsoft.com/office/drawing/2014/main" id="{5E675052-57F3-F941-9CC1-678E7C3D72A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1" name="Oval 8700">
              <a:hlinkClick r:id="rId56" action="ppaction://hlinksldjump"/>
              <a:extLst>
                <a:ext uri="{FF2B5EF4-FFF2-40B4-BE49-F238E27FC236}">
                  <a16:creationId xmlns:a16="http://schemas.microsoft.com/office/drawing/2014/main" id="{AE85F04F-7EDC-6346-B361-126CFE795CF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2" name="Oval 8701">
              <a:hlinkClick r:id="rId57" action="ppaction://hlinksldjump"/>
              <a:extLst>
                <a:ext uri="{FF2B5EF4-FFF2-40B4-BE49-F238E27FC236}">
                  <a16:creationId xmlns:a16="http://schemas.microsoft.com/office/drawing/2014/main" id="{8CC09A91-8F81-F546-8985-7C1B64F749B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3" name="Oval 8702">
              <a:hlinkClick r:id="rId58" action="ppaction://hlinksldjump"/>
              <a:extLst>
                <a:ext uri="{FF2B5EF4-FFF2-40B4-BE49-F238E27FC236}">
                  <a16:creationId xmlns:a16="http://schemas.microsoft.com/office/drawing/2014/main" id="{BD53A181-CCEF-884A-9070-B66D8CB5E00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4" name="Oval 8703">
              <a:hlinkClick r:id="rId59" action="ppaction://hlinksldjump"/>
              <a:extLst>
                <a:ext uri="{FF2B5EF4-FFF2-40B4-BE49-F238E27FC236}">
                  <a16:creationId xmlns:a16="http://schemas.microsoft.com/office/drawing/2014/main" id="{C5C699AC-9B46-0444-A516-ADC28D0AF7D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5" name="Oval 8704">
              <a:hlinkClick r:id="rId60" action="ppaction://hlinksldjump"/>
              <a:extLst>
                <a:ext uri="{FF2B5EF4-FFF2-40B4-BE49-F238E27FC236}">
                  <a16:creationId xmlns:a16="http://schemas.microsoft.com/office/drawing/2014/main" id="{C752DADB-7C14-864B-A288-220859FB3B5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6" name="Oval 8705">
              <a:hlinkClick r:id="rId61" action="ppaction://hlinksldjump"/>
              <a:extLst>
                <a:ext uri="{FF2B5EF4-FFF2-40B4-BE49-F238E27FC236}">
                  <a16:creationId xmlns:a16="http://schemas.microsoft.com/office/drawing/2014/main" id="{9A80FE08-EE77-A94B-9EF7-D133DC74B9A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7" name="Oval 8706">
              <a:hlinkClick r:id="rId62" action="ppaction://hlinksldjump"/>
              <a:extLst>
                <a:ext uri="{FF2B5EF4-FFF2-40B4-BE49-F238E27FC236}">
                  <a16:creationId xmlns:a16="http://schemas.microsoft.com/office/drawing/2014/main" id="{C788D36B-C158-224A-9E71-9D8B54C6BC5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8" name="Oval 8707">
              <a:hlinkClick r:id="rId63" action="ppaction://hlinksldjump"/>
              <a:extLst>
                <a:ext uri="{FF2B5EF4-FFF2-40B4-BE49-F238E27FC236}">
                  <a16:creationId xmlns:a16="http://schemas.microsoft.com/office/drawing/2014/main" id="{8349353D-FDCD-C94B-BD24-24F479CAD8B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9" name="Oval 8708">
              <a:hlinkClick r:id="rId64" action="ppaction://hlinksldjump"/>
              <a:extLst>
                <a:ext uri="{FF2B5EF4-FFF2-40B4-BE49-F238E27FC236}">
                  <a16:creationId xmlns:a16="http://schemas.microsoft.com/office/drawing/2014/main" id="{D154032C-4334-7B40-BC48-3561A76AA97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0" name="Oval 8709">
              <a:hlinkClick r:id="rId65" action="ppaction://hlinksldjump"/>
              <a:extLst>
                <a:ext uri="{FF2B5EF4-FFF2-40B4-BE49-F238E27FC236}">
                  <a16:creationId xmlns:a16="http://schemas.microsoft.com/office/drawing/2014/main" id="{CD9DF04D-FBAA-8749-B033-49807D3FF54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1" name="Oval 8710">
              <a:hlinkClick r:id="rId66" action="ppaction://hlinksldjump"/>
              <a:extLst>
                <a:ext uri="{FF2B5EF4-FFF2-40B4-BE49-F238E27FC236}">
                  <a16:creationId xmlns:a16="http://schemas.microsoft.com/office/drawing/2014/main" id="{F2228103-49C0-F642-AB05-0A4D65506AB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2" name="Oval 8711">
              <a:hlinkClick r:id="rId66" action="ppaction://hlinksldjump"/>
              <a:extLst>
                <a:ext uri="{FF2B5EF4-FFF2-40B4-BE49-F238E27FC236}">
                  <a16:creationId xmlns:a16="http://schemas.microsoft.com/office/drawing/2014/main" id="{7F6E7B10-0BA8-224E-B7CD-CF603C19E95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3" name="TextBox 8712">
              <a:hlinkClick r:id="rId67" action="ppaction://hlinksldjump"/>
              <a:extLst>
                <a:ext uri="{FF2B5EF4-FFF2-40B4-BE49-F238E27FC236}">
                  <a16:creationId xmlns:a16="http://schemas.microsoft.com/office/drawing/2014/main" id="{1934D451-BBD9-3447-9EBD-6F15F507133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8714" name="Oval 8713">
              <a:hlinkClick r:id="rId67" action="ppaction://hlinksldjump"/>
              <a:extLst>
                <a:ext uri="{FF2B5EF4-FFF2-40B4-BE49-F238E27FC236}">
                  <a16:creationId xmlns:a16="http://schemas.microsoft.com/office/drawing/2014/main" id="{2AC783D1-9B0D-EA4D-9B10-8822A94EAA2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5" name="Oval 8714">
              <a:hlinkClick r:id="rId68" action="ppaction://hlinksldjump"/>
              <a:extLst>
                <a:ext uri="{FF2B5EF4-FFF2-40B4-BE49-F238E27FC236}">
                  <a16:creationId xmlns:a16="http://schemas.microsoft.com/office/drawing/2014/main" id="{8A2597E1-32D9-3044-BF09-6D5794532BC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6" name="Oval 8715">
              <a:hlinkClick r:id="rId69" action="ppaction://hlinksldjump"/>
              <a:extLst>
                <a:ext uri="{FF2B5EF4-FFF2-40B4-BE49-F238E27FC236}">
                  <a16:creationId xmlns:a16="http://schemas.microsoft.com/office/drawing/2014/main" id="{8065FC86-13D5-8845-8A67-3935C054B6B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7" name="Oval 8716">
              <a:hlinkClick r:id="rId70" action="ppaction://hlinksldjump"/>
              <a:extLst>
                <a:ext uri="{FF2B5EF4-FFF2-40B4-BE49-F238E27FC236}">
                  <a16:creationId xmlns:a16="http://schemas.microsoft.com/office/drawing/2014/main" id="{F4054418-1847-7D40-A12E-E80F646AA11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8" name="Oval 8717">
              <a:hlinkClick r:id="rId71" action="ppaction://hlinksldjump"/>
              <a:extLst>
                <a:ext uri="{FF2B5EF4-FFF2-40B4-BE49-F238E27FC236}">
                  <a16:creationId xmlns:a16="http://schemas.microsoft.com/office/drawing/2014/main" id="{6F303834-FD03-8140-8B93-5737BFB5A36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9" name="Oval 8718">
              <a:hlinkClick r:id="rId72" action="ppaction://hlinksldjump"/>
              <a:extLst>
                <a:ext uri="{FF2B5EF4-FFF2-40B4-BE49-F238E27FC236}">
                  <a16:creationId xmlns:a16="http://schemas.microsoft.com/office/drawing/2014/main" id="{2CD883D2-74C9-AF44-9D1F-66B39B7DD40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0" name="Oval 8719">
              <a:hlinkClick r:id="rId73" action="ppaction://hlinksldjump"/>
              <a:extLst>
                <a:ext uri="{FF2B5EF4-FFF2-40B4-BE49-F238E27FC236}">
                  <a16:creationId xmlns:a16="http://schemas.microsoft.com/office/drawing/2014/main" id="{8FD69722-889F-8649-8F92-15CA7E7E905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1" name="Oval 8720">
              <a:hlinkClick r:id="rId74" action="ppaction://hlinksldjump"/>
              <a:extLst>
                <a:ext uri="{FF2B5EF4-FFF2-40B4-BE49-F238E27FC236}">
                  <a16:creationId xmlns:a16="http://schemas.microsoft.com/office/drawing/2014/main" id="{7F2A9324-ED27-A24A-9798-0ECA6451F72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2" name="Oval 8721">
              <a:hlinkClick r:id="rId75" action="ppaction://hlinksldjump"/>
              <a:extLst>
                <a:ext uri="{FF2B5EF4-FFF2-40B4-BE49-F238E27FC236}">
                  <a16:creationId xmlns:a16="http://schemas.microsoft.com/office/drawing/2014/main" id="{47603AAB-A3E9-B445-8A3C-0D07DCC8816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3" name="Oval 8722">
              <a:hlinkClick r:id="rId76" action="ppaction://hlinksldjump"/>
              <a:extLst>
                <a:ext uri="{FF2B5EF4-FFF2-40B4-BE49-F238E27FC236}">
                  <a16:creationId xmlns:a16="http://schemas.microsoft.com/office/drawing/2014/main" id="{5C102AC6-1A89-8746-85A9-199F9E28240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4" name="Oval 8723">
              <a:hlinkClick r:id="rId77" action="ppaction://hlinksldjump"/>
              <a:extLst>
                <a:ext uri="{FF2B5EF4-FFF2-40B4-BE49-F238E27FC236}">
                  <a16:creationId xmlns:a16="http://schemas.microsoft.com/office/drawing/2014/main" id="{AD599CC3-F392-E04B-8622-CFC244CF10B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5" name="TextBox 8724">
              <a:hlinkClick r:id="rId78" action="ppaction://hlinksldjump"/>
              <a:extLst>
                <a:ext uri="{FF2B5EF4-FFF2-40B4-BE49-F238E27FC236}">
                  <a16:creationId xmlns:a16="http://schemas.microsoft.com/office/drawing/2014/main" id="{4BC65B63-88CB-1F4C-8EE9-AB370C2D50DD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26" name="Oval 8725">
              <a:hlinkClick r:id="rId78" action="ppaction://hlinksldjump"/>
              <a:extLst>
                <a:ext uri="{FF2B5EF4-FFF2-40B4-BE49-F238E27FC236}">
                  <a16:creationId xmlns:a16="http://schemas.microsoft.com/office/drawing/2014/main" id="{9990827C-B460-8844-9285-019E8652223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7" name="Oval 8726">
              <a:hlinkClick r:id="rId79" action="ppaction://hlinksldjump"/>
              <a:extLst>
                <a:ext uri="{FF2B5EF4-FFF2-40B4-BE49-F238E27FC236}">
                  <a16:creationId xmlns:a16="http://schemas.microsoft.com/office/drawing/2014/main" id="{ACFFAF07-9582-EA48-9533-11CDC5B58CA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8" name="Oval 8727">
              <a:hlinkClick r:id="rId80" action="ppaction://hlinksldjump"/>
              <a:extLst>
                <a:ext uri="{FF2B5EF4-FFF2-40B4-BE49-F238E27FC236}">
                  <a16:creationId xmlns:a16="http://schemas.microsoft.com/office/drawing/2014/main" id="{8962F1C1-71D8-5A46-8A0B-C50C45D114A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9" name="Oval 8728">
              <a:hlinkClick r:id="rId81" action="ppaction://hlinksldjump"/>
              <a:extLst>
                <a:ext uri="{FF2B5EF4-FFF2-40B4-BE49-F238E27FC236}">
                  <a16:creationId xmlns:a16="http://schemas.microsoft.com/office/drawing/2014/main" id="{AA1AD68E-D88B-7247-9DC9-6202C290C7E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0" name="Oval 8729">
              <a:hlinkClick r:id="rId82" action="ppaction://hlinksldjump"/>
              <a:extLst>
                <a:ext uri="{FF2B5EF4-FFF2-40B4-BE49-F238E27FC236}">
                  <a16:creationId xmlns:a16="http://schemas.microsoft.com/office/drawing/2014/main" id="{1D50FE56-4A28-C44F-8B9A-39A78627307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1" name="Oval 8730">
              <a:hlinkClick r:id="rId83" action="ppaction://hlinksldjump"/>
              <a:extLst>
                <a:ext uri="{FF2B5EF4-FFF2-40B4-BE49-F238E27FC236}">
                  <a16:creationId xmlns:a16="http://schemas.microsoft.com/office/drawing/2014/main" id="{BCBFA376-BD41-C148-9CDC-8CE951A63CC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2" name="Oval 8731">
              <a:hlinkClick r:id="rId84" action="ppaction://hlinksldjump"/>
              <a:extLst>
                <a:ext uri="{FF2B5EF4-FFF2-40B4-BE49-F238E27FC236}">
                  <a16:creationId xmlns:a16="http://schemas.microsoft.com/office/drawing/2014/main" id="{31D933CB-ED10-1844-A75B-8193165B443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3" name="Oval 8732">
              <a:hlinkClick r:id="rId85" action="ppaction://hlinksldjump"/>
              <a:extLst>
                <a:ext uri="{FF2B5EF4-FFF2-40B4-BE49-F238E27FC236}">
                  <a16:creationId xmlns:a16="http://schemas.microsoft.com/office/drawing/2014/main" id="{CF2D2918-B4B9-BB43-9ACF-0C226F712D2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4" name="Oval 8733">
              <a:hlinkClick r:id="rId86" action="ppaction://hlinksldjump"/>
              <a:extLst>
                <a:ext uri="{FF2B5EF4-FFF2-40B4-BE49-F238E27FC236}">
                  <a16:creationId xmlns:a16="http://schemas.microsoft.com/office/drawing/2014/main" id="{56B80051-DBED-364F-B5F5-47B2A02EF0A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5" name="Oval 8734">
              <a:hlinkClick r:id="rId87" action="ppaction://hlinksldjump"/>
              <a:extLst>
                <a:ext uri="{FF2B5EF4-FFF2-40B4-BE49-F238E27FC236}">
                  <a16:creationId xmlns:a16="http://schemas.microsoft.com/office/drawing/2014/main" id="{9B5AE129-174C-8349-A9AD-CF75F353A14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6" name="Oval 8735">
              <a:hlinkClick r:id="rId88" action="ppaction://hlinksldjump"/>
              <a:extLst>
                <a:ext uri="{FF2B5EF4-FFF2-40B4-BE49-F238E27FC236}">
                  <a16:creationId xmlns:a16="http://schemas.microsoft.com/office/drawing/2014/main" id="{EB985D01-60F0-4742-8A32-432F6E786F3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7" name="Oval 8736">
              <a:hlinkClick r:id="rId89" action="ppaction://hlinksldjump"/>
              <a:extLst>
                <a:ext uri="{FF2B5EF4-FFF2-40B4-BE49-F238E27FC236}">
                  <a16:creationId xmlns:a16="http://schemas.microsoft.com/office/drawing/2014/main" id="{EBF57FC9-F633-8F41-AED1-26FA470E16D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8" name="Oval 8737">
              <a:hlinkClick r:id="rId90" action="ppaction://hlinksldjump"/>
              <a:extLst>
                <a:ext uri="{FF2B5EF4-FFF2-40B4-BE49-F238E27FC236}">
                  <a16:creationId xmlns:a16="http://schemas.microsoft.com/office/drawing/2014/main" id="{44CE222A-3548-B24F-B9E9-27426772537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9" name="Oval 8738">
              <a:hlinkClick r:id="rId91" action="ppaction://hlinksldjump"/>
              <a:extLst>
                <a:ext uri="{FF2B5EF4-FFF2-40B4-BE49-F238E27FC236}">
                  <a16:creationId xmlns:a16="http://schemas.microsoft.com/office/drawing/2014/main" id="{56C6D137-A68F-CB4D-A89E-A4D626B65B0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0" name="Oval 8739">
              <a:hlinkClick r:id="rId92" action="ppaction://hlinksldjump"/>
              <a:extLst>
                <a:ext uri="{FF2B5EF4-FFF2-40B4-BE49-F238E27FC236}">
                  <a16:creationId xmlns:a16="http://schemas.microsoft.com/office/drawing/2014/main" id="{DE50B562-4C5D-ED4A-AAC0-122D85AAA5B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1" name="Oval 8740">
              <a:hlinkClick r:id="rId93" action="ppaction://hlinksldjump"/>
              <a:extLst>
                <a:ext uri="{FF2B5EF4-FFF2-40B4-BE49-F238E27FC236}">
                  <a16:creationId xmlns:a16="http://schemas.microsoft.com/office/drawing/2014/main" id="{5E9927DC-6C0A-D34A-93A9-68B41E97B69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2" name="Oval 8741">
              <a:hlinkClick r:id="rId94" action="ppaction://hlinksldjump"/>
              <a:extLst>
                <a:ext uri="{FF2B5EF4-FFF2-40B4-BE49-F238E27FC236}">
                  <a16:creationId xmlns:a16="http://schemas.microsoft.com/office/drawing/2014/main" id="{3654A1CD-3C41-2649-8FDA-9FD9ADCB413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3" name="Oval 8742">
              <a:hlinkClick r:id="rId95" action="ppaction://hlinksldjump"/>
              <a:extLst>
                <a:ext uri="{FF2B5EF4-FFF2-40B4-BE49-F238E27FC236}">
                  <a16:creationId xmlns:a16="http://schemas.microsoft.com/office/drawing/2014/main" id="{121A94F0-244E-4049-963D-DD41E59D97E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4" name="TextBox 8743">
              <a:hlinkClick r:id="rId96" action="ppaction://hlinksldjump"/>
              <a:extLst>
                <a:ext uri="{FF2B5EF4-FFF2-40B4-BE49-F238E27FC236}">
                  <a16:creationId xmlns:a16="http://schemas.microsoft.com/office/drawing/2014/main" id="{F3452E76-E99F-5547-87AA-B4E19D251D92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8745" name="Oval 8744">
              <a:hlinkClick r:id="rId96" action="ppaction://hlinksldjump"/>
              <a:extLst>
                <a:ext uri="{FF2B5EF4-FFF2-40B4-BE49-F238E27FC236}">
                  <a16:creationId xmlns:a16="http://schemas.microsoft.com/office/drawing/2014/main" id="{42C344FB-8156-9E4C-A4DF-C517335EB49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6" name="Oval 8745">
              <a:hlinkClick r:id="rId97" action="ppaction://hlinksldjump"/>
              <a:extLst>
                <a:ext uri="{FF2B5EF4-FFF2-40B4-BE49-F238E27FC236}">
                  <a16:creationId xmlns:a16="http://schemas.microsoft.com/office/drawing/2014/main" id="{C197B079-FEE9-6547-A2F3-3ED5B963126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7" name="Oval 8746">
              <a:hlinkClick r:id="rId98" action="ppaction://hlinksldjump"/>
              <a:extLst>
                <a:ext uri="{FF2B5EF4-FFF2-40B4-BE49-F238E27FC236}">
                  <a16:creationId xmlns:a16="http://schemas.microsoft.com/office/drawing/2014/main" id="{A1E1D747-B016-FB4F-8467-80209B7EF69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8" name="Oval 8747">
              <a:hlinkClick r:id="rId99" action="ppaction://hlinksldjump"/>
              <a:extLst>
                <a:ext uri="{FF2B5EF4-FFF2-40B4-BE49-F238E27FC236}">
                  <a16:creationId xmlns:a16="http://schemas.microsoft.com/office/drawing/2014/main" id="{17259AED-7690-5D44-A4AB-A7D87212333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7490652" cy="509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4339" y="1524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Windows</a:t>
            </a:r>
          </a:p>
        </p:txBody>
      </p:sp>
      <p:sp>
        <p:nvSpPr>
          <p:cNvPr id="9724" name="Oval 9723">
            <a:hlinkClick r:id="rId55" action="ppaction://hlinksldjump"/>
            <a:extLst>
              <a:ext uri="{FF2B5EF4-FFF2-40B4-BE49-F238E27FC236}">
                <a16:creationId xmlns:a16="http://schemas.microsoft.com/office/drawing/2014/main" id="{E8919F43-74A6-E745-9A0F-6FEDD44874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6" name="Oval 9725">
            <a:hlinkClick r:id="rId56" action="ppaction://hlinksldjump"/>
            <a:extLst>
              <a:ext uri="{FF2B5EF4-FFF2-40B4-BE49-F238E27FC236}">
                <a16:creationId xmlns:a16="http://schemas.microsoft.com/office/drawing/2014/main" id="{66F7634D-2007-DC45-89E6-E6230F5AA0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8" name="Oval 9727">
            <a:hlinkClick r:id="rId57" action="ppaction://hlinksldjump"/>
            <a:extLst>
              <a:ext uri="{FF2B5EF4-FFF2-40B4-BE49-F238E27FC236}">
                <a16:creationId xmlns:a16="http://schemas.microsoft.com/office/drawing/2014/main" id="{6CDEA573-ED07-A646-BA86-FFD9D2EFAF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0" name="Oval 9729">
            <a:hlinkClick r:id="rId58" action="ppaction://hlinksldjump"/>
            <a:extLst>
              <a:ext uri="{FF2B5EF4-FFF2-40B4-BE49-F238E27FC236}">
                <a16:creationId xmlns:a16="http://schemas.microsoft.com/office/drawing/2014/main" id="{99F8BC18-9ADB-5941-93BE-C32E9E1929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2" name="Oval 9731">
            <a:hlinkClick r:id="rId59" action="ppaction://hlinksldjump"/>
            <a:extLst>
              <a:ext uri="{FF2B5EF4-FFF2-40B4-BE49-F238E27FC236}">
                <a16:creationId xmlns:a16="http://schemas.microsoft.com/office/drawing/2014/main" id="{D6BBEC10-FDD0-A548-B53F-AE7EB1D59CA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4" name="Oval 9733">
            <a:hlinkClick r:id="rId60" action="ppaction://hlinksldjump"/>
            <a:extLst>
              <a:ext uri="{FF2B5EF4-FFF2-40B4-BE49-F238E27FC236}">
                <a16:creationId xmlns:a16="http://schemas.microsoft.com/office/drawing/2014/main" id="{AF317188-AF3F-4647-B811-4105A4BA92A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6" name="Oval 9735">
            <a:hlinkClick r:id="rId61" action="ppaction://hlinksldjump"/>
            <a:extLst>
              <a:ext uri="{FF2B5EF4-FFF2-40B4-BE49-F238E27FC236}">
                <a16:creationId xmlns:a16="http://schemas.microsoft.com/office/drawing/2014/main" id="{F8828601-F5CB-CE46-B6EF-495C87DF206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8" name="Oval 9737">
            <a:hlinkClick r:id="rId62" action="ppaction://hlinksldjump"/>
            <a:extLst>
              <a:ext uri="{FF2B5EF4-FFF2-40B4-BE49-F238E27FC236}">
                <a16:creationId xmlns:a16="http://schemas.microsoft.com/office/drawing/2014/main" id="{840D6DB2-E17B-944C-A35F-12D67EEE078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0" name="Oval 9739">
            <a:hlinkClick r:id="rId63" action="ppaction://hlinksldjump"/>
            <a:extLst>
              <a:ext uri="{FF2B5EF4-FFF2-40B4-BE49-F238E27FC236}">
                <a16:creationId xmlns:a16="http://schemas.microsoft.com/office/drawing/2014/main" id="{8604859D-D3F4-4D4F-A131-7DE09EC6973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2" name="Oval 9741">
            <a:hlinkClick r:id="rId64" action="ppaction://hlinksldjump"/>
            <a:extLst>
              <a:ext uri="{FF2B5EF4-FFF2-40B4-BE49-F238E27FC236}">
                <a16:creationId xmlns:a16="http://schemas.microsoft.com/office/drawing/2014/main" id="{74B463DE-6F34-444A-BF11-CE35ED3DA7B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4" name="Oval 9743">
            <a:hlinkClick r:id="rId65" action="ppaction://hlinksldjump"/>
            <a:extLst>
              <a:ext uri="{FF2B5EF4-FFF2-40B4-BE49-F238E27FC236}">
                <a16:creationId xmlns:a16="http://schemas.microsoft.com/office/drawing/2014/main" id="{D7D20C43-6410-1243-98D4-007E97D1F5C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6" name="Oval 9745">
            <a:hlinkClick r:id="rId66" action="ppaction://hlinksldjump"/>
            <a:extLst>
              <a:ext uri="{FF2B5EF4-FFF2-40B4-BE49-F238E27FC236}">
                <a16:creationId xmlns:a16="http://schemas.microsoft.com/office/drawing/2014/main" id="{8A153117-547C-4D45-8CB5-D3FDD92318C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8" name="Oval 9747">
            <a:hlinkClick r:id="rId67" action="ppaction://hlinksldjump"/>
            <a:extLst>
              <a:ext uri="{FF2B5EF4-FFF2-40B4-BE49-F238E27FC236}">
                <a16:creationId xmlns:a16="http://schemas.microsoft.com/office/drawing/2014/main" id="{0E275202-ADE2-9F40-841E-951B9210382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0" name="Oval 9749">
            <a:hlinkClick r:id="rId68" action="ppaction://hlinksldjump"/>
            <a:extLst>
              <a:ext uri="{FF2B5EF4-FFF2-40B4-BE49-F238E27FC236}">
                <a16:creationId xmlns:a16="http://schemas.microsoft.com/office/drawing/2014/main" id="{AA58E480-6EB0-EE47-BD9D-D410074871C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2" name="Oval 9751">
            <a:hlinkClick r:id="rId69" action="ppaction://hlinksldjump"/>
            <a:extLst>
              <a:ext uri="{FF2B5EF4-FFF2-40B4-BE49-F238E27FC236}">
                <a16:creationId xmlns:a16="http://schemas.microsoft.com/office/drawing/2014/main" id="{CF33C011-B124-8F49-BBB5-28DCCC3B342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4" name="Oval 9753">
            <a:hlinkClick r:id="rId70" action="ppaction://hlinksldjump"/>
            <a:extLst>
              <a:ext uri="{FF2B5EF4-FFF2-40B4-BE49-F238E27FC236}">
                <a16:creationId xmlns:a16="http://schemas.microsoft.com/office/drawing/2014/main" id="{82A3D08F-4157-DA49-BF62-A138D32B5A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6" name="Oval 9755">
            <a:hlinkClick r:id="rId71" action="ppaction://hlinksldjump"/>
            <a:extLst>
              <a:ext uri="{FF2B5EF4-FFF2-40B4-BE49-F238E27FC236}">
                <a16:creationId xmlns:a16="http://schemas.microsoft.com/office/drawing/2014/main" id="{D7BEE864-F7F2-B24B-B491-71D0D0984DD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8" name="Oval 9757">
            <a:hlinkClick r:id="rId72" action="ppaction://hlinksldjump"/>
            <a:extLst>
              <a:ext uri="{FF2B5EF4-FFF2-40B4-BE49-F238E27FC236}">
                <a16:creationId xmlns:a16="http://schemas.microsoft.com/office/drawing/2014/main" id="{EB551612-2444-064F-AA7B-4B9E1E839B7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0" name="Oval 9759">
            <a:hlinkClick r:id="rId73" action="ppaction://hlinksldjump"/>
            <a:extLst>
              <a:ext uri="{FF2B5EF4-FFF2-40B4-BE49-F238E27FC236}">
                <a16:creationId xmlns:a16="http://schemas.microsoft.com/office/drawing/2014/main" id="{6A57CEB0-75DA-5740-9449-DB9FD0408CF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2" name="Oval 9761">
            <a:hlinkClick r:id="rId74" action="ppaction://hlinksldjump"/>
            <a:extLst>
              <a:ext uri="{FF2B5EF4-FFF2-40B4-BE49-F238E27FC236}">
                <a16:creationId xmlns:a16="http://schemas.microsoft.com/office/drawing/2014/main" id="{F364CB08-75B9-2E40-8CBD-2D44C561407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4" name="Oval 9763">
            <a:hlinkClick r:id="rId75" action="ppaction://hlinksldjump"/>
            <a:extLst>
              <a:ext uri="{FF2B5EF4-FFF2-40B4-BE49-F238E27FC236}">
                <a16:creationId xmlns:a16="http://schemas.microsoft.com/office/drawing/2014/main" id="{4B34CC88-79D6-C04B-BAA0-2B340B8D5CA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6" name="Oval 9765">
            <a:hlinkClick r:id="rId76" action="ppaction://hlinksldjump"/>
            <a:extLst>
              <a:ext uri="{FF2B5EF4-FFF2-40B4-BE49-F238E27FC236}">
                <a16:creationId xmlns:a16="http://schemas.microsoft.com/office/drawing/2014/main" id="{6EDADB2E-007A-F240-B7F3-BDBBD6481F8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8" name="TextBox 9767">
            <a:hlinkClick r:id="rId77" action="ppaction://hlinksldjump"/>
            <a:extLst>
              <a:ext uri="{FF2B5EF4-FFF2-40B4-BE49-F238E27FC236}">
                <a16:creationId xmlns:a16="http://schemas.microsoft.com/office/drawing/2014/main" id="{33FBD8DD-E933-3944-9D7E-D0E2BC155B8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9770" name="Oval 9769">
            <a:hlinkClick r:id="rId78" action="ppaction://hlinksldjump"/>
            <a:extLst>
              <a:ext uri="{FF2B5EF4-FFF2-40B4-BE49-F238E27FC236}">
                <a16:creationId xmlns:a16="http://schemas.microsoft.com/office/drawing/2014/main" id="{A5B70BC3-99DE-1D4A-850F-0C0800933CC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73" name="Group 9772">
            <a:extLst>
              <a:ext uri="{FF2B5EF4-FFF2-40B4-BE49-F238E27FC236}">
                <a16:creationId xmlns:a16="http://schemas.microsoft.com/office/drawing/2014/main" id="{40A9DC01-E1C1-ED47-9321-DC69CE767EAB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9723" name="TextBox 9722">
              <a:hlinkClick r:id="rId55" action="ppaction://hlinksldjump"/>
              <a:extLst>
                <a:ext uri="{FF2B5EF4-FFF2-40B4-BE49-F238E27FC236}">
                  <a16:creationId xmlns:a16="http://schemas.microsoft.com/office/drawing/2014/main" id="{96EE5990-2304-9C48-9820-DD46138E1DE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9725" name="Oval 9724">
              <a:hlinkClick r:id="rId79" action="ppaction://hlinksldjump"/>
              <a:extLst>
                <a:ext uri="{FF2B5EF4-FFF2-40B4-BE49-F238E27FC236}">
                  <a16:creationId xmlns:a16="http://schemas.microsoft.com/office/drawing/2014/main" id="{00D723D9-15FD-EF46-87D4-89AFBE75C7E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7" name="Oval 9726">
              <a:hlinkClick r:id="rId80" action="ppaction://hlinksldjump"/>
              <a:extLst>
                <a:ext uri="{FF2B5EF4-FFF2-40B4-BE49-F238E27FC236}">
                  <a16:creationId xmlns:a16="http://schemas.microsoft.com/office/drawing/2014/main" id="{9F6375F0-1D8E-1140-A9FF-7867918D16C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9" name="Oval 9728">
              <a:hlinkClick r:id="rId81" action="ppaction://hlinksldjump"/>
              <a:extLst>
                <a:ext uri="{FF2B5EF4-FFF2-40B4-BE49-F238E27FC236}">
                  <a16:creationId xmlns:a16="http://schemas.microsoft.com/office/drawing/2014/main" id="{BA69D265-FFDE-8B4F-A8B2-2B00B863DEF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1" name="Oval 9730">
              <a:hlinkClick r:id="rId82" action="ppaction://hlinksldjump"/>
              <a:extLst>
                <a:ext uri="{FF2B5EF4-FFF2-40B4-BE49-F238E27FC236}">
                  <a16:creationId xmlns:a16="http://schemas.microsoft.com/office/drawing/2014/main" id="{A1BF8E47-11FA-5744-8135-882104CA00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3" name="Oval 9732">
              <a:hlinkClick r:id="rId83" action="ppaction://hlinksldjump"/>
              <a:extLst>
                <a:ext uri="{FF2B5EF4-FFF2-40B4-BE49-F238E27FC236}">
                  <a16:creationId xmlns:a16="http://schemas.microsoft.com/office/drawing/2014/main" id="{4D09EBD8-10C8-DC41-A721-F231741AA86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5" name="Oval 9734">
              <a:hlinkClick r:id="rId61" action="ppaction://hlinksldjump"/>
              <a:extLst>
                <a:ext uri="{FF2B5EF4-FFF2-40B4-BE49-F238E27FC236}">
                  <a16:creationId xmlns:a16="http://schemas.microsoft.com/office/drawing/2014/main" id="{9DDCC2B1-EF7E-DE40-9BE6-1E64FD5285B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7" name="TextBox 9736">
              <a:hlinkClick r:id="rId62" action="ppaction://hlinksldjump"/>
              <a:extLst>
                <a:ext uri="{FF2B5EF4-FFF2-40B4-BE49-F238E27FC236}">
                  <a16:creationId xmlns:a16="http://schemas.microsoft.com/office/drawing/2014/main" id="{FA967050-D41C-4144-8DDA-494CB55FADE5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9739" name="Oval 9738">
              <a:hlinkClick r:id="rId84" action="ppaction://hlinksldjump"/>
              <a:extLst>
                <a:ext uri="{FF2B5EF4-FFF2-40B4-BE49-F238E27FC236}">
                  <a16:creationId xmlns:a16="http://schemas.microsoft.com/office/drawing/2014/main" id="{B4BCA527-1F82-1E49-825B-4B38031D0B8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1" name="Oval 9740">
              <a:hlinkClick r:id="rId85" action="ppaction://hlinksldjump"/>
              <a:extLst>
                <a:ext uri="{FF2B5EF4-FFF2-40B4-BE49-F238E27FC236}">
                  <a16:creationId xmlns:a16="http://schemas.microsoft.com/office/drawing/2014/main" id="{0D7F4ACE-A8C0-924A-BFE0-EE437EF7B5C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3" name="Oval 9742">
              <a:hlinkClick r:id="rId86" action="ppaction://hlinksldjump"/>
              <a:extLst>
                <a:ext uri="{FF2B5EF4-FFF2-40B4-BE49-F238E27FC236}">
                  <a16:creationId xmlns:a16="http://schemas.microsoft.com/office/drawing/2014/main" id="{0EF7D1DF-AA4D-CA4A-9BB8-8191117DF37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5" name="Oval 9744">
              <a:hlinkClick r:id="rId87" action="ppaction://hlinksldjump"/>
              <a:extLst>
                <a:ext uri="{FF2B5EF4-FFF2-40B4-BE49-F238E27FC236}">
                  <a16:creationId xmlns:a16="http://schemas.microsoft.com/office/drawing/2014/main" id="{FE7D2149-CDB3-A04E-BF12-22BB363069C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7" name="Oval 9746">
              <a:hlinkClick r:id="rId88" action="ppaction://hlinksldjump"/>
              <a:extLst>
                <a:ext uri="{FF2B5EF4-FFF2-40B4-BE49-F238E27FC236}">
                  <a16:creationId xmlns:a16="http://schemas.microsoft.com/office/drawing/2014/main" id="{361A4293-DC0E-E14A-A133-D2F1A824420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9" name="TextBox 9748">
              <a:hlinkClick r:id="rId68" action="ppaction://hlinksldjump"/>
              <a:extLst>
                <a:ext uri="{FF2B5EF4-FFF2-40B4-BE49-F238E27FC236}">
                  <a16:creationId xmlns:a16="http://schemas.microsoft.com/office/drawing/2014/main" id="{5E0F1AF8-8221-F54C-A4DF-475973228596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9751" name="Oval 9750">
              <a:hlinkClick r:id="rId89" action="ppaction://hlinksldjump"/>
              <a:extLst>
                <a:ext uri="{FF2B5EF4-FFF2-40B4-BE49-F238E27FC236}">
                  <a16:creationId xmlns:a16="http://schemas.microsoft.com/office/drawing/2014/main" id="{84270CF1-D060-6042-B558-E83105FC881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3" name="Oval 9752">
              <a:hlinkClick r:id="rId90" action="ppaction://hlinksldjump"/>
              <a:extLst>
                <a:ext uri="{FF2B5EF4-FFF2-40B4-BE49-F238E27FC236}">
                  <a16:creationId xmlns:a16="http://schemas.microsoft.com/office/drawing/2014/main" id="{EA7D9D1A-25C1-ED4B-BAB8-B280B22BBC7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5" name="Oval 9754">
              <a:hlinkClick r:id="rId91" action="ppaction://hlinksldjump"/>
              <a:extLst>
                <a:ext uri="{FF2B5EF4-FFF2-40B4-BE49-F238E27FC236}">
                  <a16:creationId xmlns:a16="http://schemas.microsoft.com/office/drawing/2014/main" id="{61AB8EDB-B79C-624D-A3B1-C150BA5087A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7" name="Oval 9756">
              <a:hlinkClick r:id="rId92" action="ppaction://hlinksldjump"/>
              <a:extLst>
                <a:ext uri="{FF2B5EF4-FFF2-40B4-BE49-F238E27FC236}">
                  <a16:creationId xmlns:a16="http://schemas.microsoft.com/office/drawing/2014/main" id="{BC279246-6D5A-9947-B8B9-B501318E589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9" name="Oval 9758">
              <a:hlinkClick r:id="rId93" action="ppaction://hlinksldjump"/>
              <a:extLst>
                <a:ext uri="{FF2B5EF4-FFF2-40B4-BE49-F238E27FC236}">
                  <a16:creationId xmlns:a16="http://schemas.microsoft.com/office/drawing/2014/main" id="{746C282B-CE3B-5B44-B6C6-2408E3988A3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1" name="Oval 9760">
              <a:hlinkClick r:id="rId94" action="ppaction://hlinksldjump"/>
              <a:extLst>
                <a:ext uri="{FF2B5EF4-FFF2-40B4-BE49-F238E27FC236}">
                  <a16:creationId xmlns:a16="http://schemas.microsoft.com/office/drawing/2014/main" id="{C6FCBBBF-ABDC-D342-BB1B-68E82C5DE33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3" name="Oval 9762">
              <a:hlinkClick r:id="rId95" action="ppaction://hlinksldjump"/>
              <a:extLst>
                <a:ext uri="{FF2B5EF4-FFF2-40B4-BE49-F238E27FC236}">
                  <a16:creationId xmlns:a16="http://schemas.microsoft.com/office/drawing/2014/main" id="{D4641779-85B0-D545-92FC-161D3AF057F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5" name="Oval 9764">
              <a:hlinkClick r:id="rId96" action="ppaction://hlinksldjump"/>
              <a:extLst>
                <a:ext uri="{FF2B5EF4-FFF2-40B4-BE49-F238E27FC236}">
                  <a16:creationId xmlns:a16="http://schemas.microsoft.com/office/drawing/2014/main" id="{6D336AED-B3FC-A94E-9B47-A32F9CC8297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7" name="Oval 9766">
              <a:hlinkClick r:id="rId97" action="ppaction://hlinksldjump"/>
              <a:extLst>
                <a:ext uri="{FF2B5EF4-FFF2-40B4-BE49-F238E27FC236}">
                  <a16:creationId xmlns:a16="http://schemas.microsoft.com/office/drawing/2014/main" id="{0DA5232D-0123-7947-A95E-10D1777BA66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9" name="Oval 9768">
              <a:hlinkClick r:id="rId77" action="ppaction://hlinksldjump"/>
              <a:extLst>
                <a:ext uri="{FF2B5EF4-FFF2-40B4-BE49-F238E27FC236}">
                  <a16:creationId xmlns:a16="http://schemas.microsoft.com/office/drawing/2014/main" id="{6175FE20-5128-BA45-A5E4-C2312B32CD5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1" name="Oval 9770">
              <a:hlinkClick r:id="rId98" action="ppaction://hlinksldjump"/>
              <a:extLst>
                <a:ext uri="{FF2B5EF4-FFF2-40B4-BE49-F238E27FC236}">
                  <a16:creationId xmlns:a16="http://schemas.microsoft.com/office/drawing/2014/main" id="{36F1333A-8A37-3846-BC2C-2F1A8DC80A0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72" name="Oval 9771">
            <a:hlinkClick r:id="rId99" action="ppaction://hlinksldjump"/>
            <a:extLst>
              <a:ext uri="{FF2B5EF4-FFF2-40B4-BE49-F238E27FC236}">
                <a16:creationId xmlns:a16="http://schemas.microsoft.com/office/drawing/2014/main" id="{C1733BB1-41C8-E84E-BFBD-1812C59B782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788" y="7301555"/>
            <a:ext cx="7468488" cy="388679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Mac, Windows, Linux, and over the web…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2766107" cy="970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352800" y="951998"/>
            <a:ext cx="8612223" cy="5224789"/>
          </a:xfrm>
          <a:prstGeom prst="rect">
            <a:avLst/>
          </a:prstGeom>
        </p:spPr>
      </p:pic>
      <p:sp>
        <p:nvSpPr>
          <p:cNvPr id="637" name="Oval 636">
            <a:hlinkClick r:id="rId56" action="ppaction://hlinksldjump"/>
            <a:extLst>
              <a:ext uri="{FF2B5EF4-FFF2-40B4-BE49-F238E27FC236}">
                <a16:creationId xmlns:a16="http://schemas.microsoft.com/office/drawing/2014/main" id="{54C35868-B34F-384F-9F17-37DB24E85C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>
            <a:hlinkClick r:id="rId57" action="ppaction://hlinksldjump"/>
            <a:extLst>
              <a:ext uri="{FF2B5EF4-FFF2-40B4-BE49-F238E27FC236}">
                <a16:creationId xmlns:a16="http://schemas.microsoft.com/office/drawing/2014/main" id="{F40926AC-DAFD-C445-BACD-72BC2D35E9B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>
            <a:hlinkClick r:id="rId58" action="ppaction://hlinksldjump"/>
            <a:extLst>
              <a:ext uri="{FF2B5EF4-FFF2-40B4-BE49-F238E27FC236}">
                <a16:creationId xmlns:a16="http://schemas.microsoft.com/office/drawing/2014/main" id="{6F68BE8E-945C-DF4D-86A0-6228537D1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>
            <a:hlinkClick r:id="rId59" action="ppaction://hlinksldjump"/>
            <a:extLst>
              <a:ext uri="{FF2B5EF4-FFF2-40B4-BE49-F238E27FC236}">
                <a16:creationId xmlns:a16="http://schemas.microsoft.com/office/drawing/2014/main" id="{6E10B2F0-BBDF-054C-8402-9D1723867A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hlinkClick r:id="rId60" action="ppaction://hlinksldjump"/>
            <a:extLst>
              <a:ext uri="{FF2B5EF4-FFF2-40B4-BE49-F238E27FC236}">
                <a16:creationId xmlns:a16="http://schemas.microsoft.com/office/drawing/2014/main" id="{670B04AC-2D29-E04E-B8E2-B9C96A93C61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>
            <a:hlinkClick r:id="rId61" action="ppaction://hlinksldjump"/>
            <a:extLst>
              <a:ext uri="{FF2B5EF4-FFF2-40B4-BE49-F238E27FC236}">
                <a16:creationId xmlns:a16="http://schemas.microsoft.com/office/drawing/2014/main" id="{FE56F71C-1D48-5D4B-B9DB-572AD6398A7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Oval 648">
            <a:hlinkClick r:id="rId62" action="ppaction://hlinksldjump"/>
            <a:extLst>
              <a:ext uri="{FF2B5EF4-FFF2-40B4-BE49-F238E27FC236}">
                <a16:creationId xmlns:a16="http://schemas.microsoft.com/office/drawing/2014/main" id="{59EEAA25-FFF6-504D-A8D3-B1BB7BB1499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Oval 650">
            <a:hlinkClick r:id="rId63" action="ppaction://hlinksldjump"/>
            <a:extLst>
              <a:ext uri="{FF2B5EF4-FFF2-40B4-BE49-F238E27FC236}">
                <a16:creationId xmlns:a16="http://schemas.microsoft.com/office/drawing/2014/main" id="{9AAA5ED3-A19C-BE41-91A4-806AA2357ED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>
            <a:hlinkClick r:id="rId64" action="ppaction://hlinksldjump"/>
            <a:extLst>
              <a:ext uri="{FF2B5EF4-FFF2-40B4-BE49-F238E27FC236}">
                <a16:creationId xmlns:a16="http://schemas.microsoft.com/office/drawing/2014/main" id="{4CCB4FAC-8BCE-6144-AE9C-D7CB3965C2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>
            <a:hlinkClick r:id="rId65" action="ppaction://hlinksldjump"/>
            <a:extLst>
              <a:ext uri="{FF2B5EF4-FFF2-40B4-BE49-F238E27FC236}">
                <a16:creationId xmlns:a16="http://schemas.microsoft.com/office/drawing/2014/main" id="{732ED8F3-E29B-534D-A152-93F55602F5B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>
            <a:hlinkClick r:id="rId66" action="ppaction://hlinksldjump"/>
            <a:extLst>
              <a:ext uri="{FF2B5EF4-FFF2-40B4-BE49-F238E27FC236}">
                <a16:creationId xmlns:a16="http://schemas.microsoft.com/office/drawing/2014/main" id="{7A8FEA5D-282A-4145-868B-9F122B9560B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>
            <a:hlinkClick r:id="rId67" action="ppaction://hlinksldjump"/>
            <a:extLst>
              <a:ext uri="{FF2B5EF4-FFF2-40B4-BE49-F238E27FC236}">
                <a16:creationId xmlns:a16="http://schemas.microsoft.com/office/drawing/2014/main" id="{4D98AFC9-3F4C-5D41-AD2A-F3961ADF1D6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>
            <a:hlinkClick r:id="rId68" action="ppaction://hlinksldjump"/>
            <a:extLst>
              <a:ext uri="{FF2B5EF4-FFF2-40B4-BE49-F238E27FC236}">
                <a16:creationId xmlns:a16="http://schemas.microsoft.com/office/drawing/2014/main" id="{19040CC6-E826-644F-B8A2-5718F9E0609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>
            <a:hlinkClick r:id="rId69" action="ppaction://hlinksldjump"/>
            <a:extLst>
              <a:ext uri="{FF2B5EF4-FFF2-40B4-BE49-F238E27FC236}">
                <a16:creationId xmlns:a16="http://schemas.microsoft.com/office/drawing/2014/main" id="{D1BDA800-BF4E-BD4C-92CB-76AE1DE4F5C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>
            <a:hlinkClick r:id="rId70" action="ppaction://hlinksldjump"/>
            <a:extLst>
              <a:ext uri="{FF2B5EF4-FFF2-40B4-BE49-F238E27FC236}">
                <a16:creationId xmlns:a16="http://schemas.microsoft.com/office/drawing/2014/main" id="{B2E9BAF7-17C2-CD4F-8F48-5F03B2B79C2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hlinkClick r:id="rId71" action="ppaction://hlinksldjump"/>
            <a:extLst>
              <a:ext uri="{FF2B5EF4-FFF2-40B4-BE49-F238E27FC236}">
                <a16:creationId xmlns:a16="http://schemas.microsoft.com/office/drawing/2014/main" id="{A77F00D6-3DDB-BD43-A0E1-A061B90244A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hlinkClick r:id="rId72" action="ppaction://hlinksldjump"/>
            <a:extLst>
              <a:ext uri="{FF2B5EF4-FFF2-40B4-BE49-F238E27FC236}">
                <a16:creationId xmlns:a16="http://schemas.microsoft.com/office/drawing/2014/main" id="{6592EFD1-2258-C440-BEE6-93D72BEE441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hlinkClick r:id="rId73" action="ppaction://hlinksldjump"/>
            <a:extLst>
              <a:ext uri="{FF2B5EF4-FFF2-40B4-BE49-F238E27FC236}">
                <a16:creationId xmlns:a16="http://schemas.microsoft.com/office/drawing/2014/main" id="{3EDC6A59-7A5E-FF40-A4FC-01EC8B30486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hlinkClick r:id="rId74" action="ppaction://hlinksldjump"/>
            <a:extLst>
              <a:ext uri="{FF2B5EF4-FFF2-40B4-BE49-F238E27FC236}">
                <a16:creationId xmlns:a16="http://schemas.microsoft.com/office/drawing/2014/main" id="{788040CB-F2BE-CF4B-9BA2-F2E6FAD71F6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hlinkClick r:id="rId75" action="ppaction://hlinksldjump"/>
            <a:extLst>
              <a:ext uri="{FF2B5EF4-FFF2-40B4-BE49-F238E27FC236}">
                <a16:creationId xmlns:a16="http://schemas.microsoft.com/office/drawing/2014/main" id="{5C606321-C0FF-DC47-9579-0EED9681E16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hlinkClick r:id="rId76" action="ppaction://hlinksldjump"/>
            <a:extLst>
              <a:ext uri="{FF2B5EF4-FFF2-40B4-BE49-F238E27FC236}">
                <a16:creationId xmlns:a16="http://schemas.microsoft.com/office/drawing/2014/main" id="{56A6D89F-0480-D343-817D-B0C4E3A7F3F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hlinkClick r:id="rId77" action="ppaction://hlinksldjump"/>
            <a:extLst>
              <a:ext uri="{FF2B5EF4-FFF2-40B4-BE49-F238E27FC236}">
                <a16:creationId xmlns:a16="http://schemas.microsoft.com/office/drawing/2014/main" id="{ED884249-CB83-9C41-BF4B-64004FF4307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TextBox 680">
            <a:hlinkClick r:id="rId78" action="ppaction://hlinksldjump"/>
            <a:extLst>
              <a:ext uri="{FF2B5EF4-FFF2-40B4-BE49-F238E27FC236}">
                <a16:creationId xmlns:a16="http://schemas.microsoft.com/office/drawing/2014/main" id="{0E1F7DC6-D092-9A4A-AD8E-719FE12F3414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3" name="Oval 682">
            <a:hlinkClick r:id="rId79" action="ppaction://hlinksldjump"/>
            <a:extLst>
              <a:ext uri="{FF2B5EF4-FFF2-40B4-BE49-F238E27FC236}">
                <a16:creationId xmlns:a16="http://schemas.microsoft.com/office/drawing/2014/main" id="{BAD50D40-A352-6049-A1A4-93A53593D51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BD97ED24-AA58-6A44-9BD6-B5F0DB02C2C4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6" name="TextBox 635">
              <a:hlinkClick r:id="rId56" action="ppaction://hlinksldjump"/>
              <a:extLst>
                <a:ext uri="{FF2B5EF4-FFF2-40B4-BE49-F238E27FC236}">
                  <a16:creationId xmlns:a16="http://schemas.microsoft.com/office/drawing/2014/main" id="{67D1B522-7779-034D-97A7-747309980F64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8" name="Oval 637">
              <a:hlinkClick r:id="rId80" action="ppaction://hlinksldjump"/>
              <a:extLst>
                <a:ext uri="{FF2B5EF4-FFF2-40B4-BE49-F238E27FC236}">
                  <a16:creationId xmlns:a16="http://schemas.microsoft.com/office/drawing/2014/main" id="{59F840A2-E40B-6147-8F75-875E3B00A0F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81" action="ppaction://hlinksldjump"/>
              <a:extLst>
                <a:ext uri="{FF2B5EF4-FFF2-40B4-BE49-F238E27FC236}">
                  <a16:creationId xmlns:a16="http://schemas.microsoft.com/office/drawing/2014/main" id="{FDE156D8-503E-AE40-9966-227C6DEFC1E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82" action="ppaction://hlinksldjump"/>
              <a:extLst>
                <a:ext uri="{FF2B5EF4-FFF2-40B4-BE49-F238E27FC236}">
                  <a16:creationId xmlns:a16="http://schemas.microsoft.com/office/drawing/2014/main" id="{33506B4F-F700-F845-94DA-3A1D0665D60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83" action="ppaction://hlinksldjump"/>
              <a:extLst>
                <a:ext uri="{FF2B5EF4-FFF2-40B4-BE49-F238E27FC236}">
                  <a16:creationId xmlns:a16="http://schemas.microsoft.com/office/drawing/2014/main" id="{BA8F3847-FFBC-7848-8D2F-209E37A0DBE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84" action="ppaction://hlinksldjump"/>
              <a:extLst>
                <a:ext uri="{FF2B5EF4-FFF2-40B4-BE49-F238E27FC236}">
                  <a16:creationId xmlns:a16="http://schemas.microsoft.com/office/drawing/2014/main" id="{7D52D2D9-0CFA-DE4B-8795-F0201E16093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2" action="ppaction://hlinksldjump"/>
              <a:extLst>
                <a:ext uri="{FF2B5EF4-FFF2-40B4-BE49-F238E27FC236}">
                  <a16:creationId xmlns:a16="http://schemas.microsoft.com/office/drawing/2014/main" id="{61501716-E2C3-9A43-94F2-07AFE3C1C75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3" action="ppaction://hlinksldjump"/>
              <a:extLst>
                <a:ext uri="{FF2B5EF4-FFF2-40B4-BE49-F238E27FC236}">
                  <a16:creationId xmlns:a16="http://schemas.microsoft.com/office/drawing/2014/main" id="{C31DF35C-20FD-5948-8A20-5534079CE006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2" name="Oval 651">
              <a:hlinkClick r:id="rId85" action="ppaction://hlinksldjump"/>
              <a:extLst>
                <a:ext uri="{FF2B5EF4-FFF2-40B4-BE49-F238E27FC236}">
                  <a16:creationId xmlns:a16="http://schemas.microsoft.com/office/drawing/2014/main" id="{79483895-7DD2-BA4E-9B3C-AFF035BF77E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86" action="ppaction://hlinksldjump"/>
              <a:extLst>
                <a:ext uri="{FF2B5EF4-FFF2-40B4-BE49-F238E27FC236}">
                  <a16:creationId xmlns:a16="http://schemas.microsoft.com/office/drawing/2014/main" id="{68F369A7-5A96-454F-BC7C-8CE70B8F568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7" action="ppaction://hlinksldjump"/>
              <a:extLst>
                <a:ext uri="{FF2B5EF4-FFF2-40B4-BE49-F238E27FC236}">
                  <a16:creationId xmlns:a16="http://schemas.microsoft.com/office/drawing/2014/main" id="{CDB91FA5-4777-BC4A-A480-8BDC0474385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88" action="ppaction://hlinksldjump"/>
              <a:extLst>
                <a:ext uri="{FF2B5EF4-FFF2-40B4-BE49-F238E27FC236}">
                  <a16:creationId xmlns:a16="http://schemas.microsoft.com/office/drawing/2014/main" id="{2EFE50A4-0A1B-C546-9C3E-664236FFFBE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9" action="ppaction://hlinksldjump"/>
              <a:extLst>
                <a:ext uri="{FF2B5EF4-FFF2-40B4-BE49-F238E27FC236}">
                  <a16:creationId xmlns:a16="http://schemas.microsoft.com/office/drawing/2014/main" id="{B93D56C4-A453-FC4C-8E95-66B0592F6DB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69" action="ppaction://hlinksldjump"/>
              <a:extLst>
                <a:ext uri="{FF2B5EF4-FFF2-40B4-BE49-F238E27FC236}">
                  <a16:creationId xmlns:a16="http://schemas.microsoft.com/office/drawing/2014/main" id="{AC0EBAF5-64C8-444E-AFD2-4E78A8882869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4" name="Oval 66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C827429-5703-7B4B-9769-4AD2FD45A10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1" action="ppaction://hlinksldjump"/>
              <a:extLst>
                <a:ext uri="{FF2B5EF4-FFF2-40B4-BE49-F238E27FC236}">
                  <a16:creationId xmlns:a16="http://schemas.microsoft.com/office/drawing/2014/main" id="{C10BF78E-97D9-2246-B345-406C669C63C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2" action="ppaction://hlinksldjump"/>
              <a:extLst>
                <a:ext uri="{FF2B5EF4-FFF2-40B4-BE49-F238E27FC236}">
                  <a16:creationId xmlns:a16="http://schemas.microsoft.com/office/drawing/2014/main" id="{CDDE38E5-A1D3-D340-A35C-AA346DED648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3" action="ppaction://hlinksldjump"/>
              <a:extLst>
                <a:ext uri="{FF2B5EF4-FFF2-40B4-BE49-F238E27FC236}">
                  <a16:creationId xmlns:a16="http://schemas.microsoft.com/office/drawing/2014/main" id="{BEF7E733-2C57-3C4C-B8E5-38672687B47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4" action="ppaction://hlinksldjump"/>
              <a:extLst>
                <a:ext uri="{FF2B5EF4-FFF2-40B4-BE49-F238E27FC236}">
                  <a16:creationId xmlns:a16="http://schemas.microsoft.com/office/drawing/2014/main" id="{A8C5797E-A488-1649-8A81-258BBCC498E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5" action="ppaction://hlinksldjump"/>
              <a:extLst>
                <a:ext uri="{FF2B5EF4-FFF2-40B4-BE49-F238E27FC236}">
                  <a16:creationId xmlns:a16="http://schemas.microsoft.com/office/drawing/2014/main" id="{6E1801EB-0EE1-8A4C-AE02-597E3D0231A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6" action="ppaction://hlinksldjump"/>
              <a:extLst>
                <a:ext uri="{FF2B5EF4-FFF2-40B4-BE49-F238E27FC236}">
                  <a16:creationId xmlns:a16="http://schemas.microsoft.com/office/drawing/2014/main" id="{E51B2D56-B9D0-FA4E-BAA3-0FE11AB7B53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7" action="ppaction://hlinksldjump"/>
              <a:extLst>
                <a:ext uri="{FF2B5EF4-FFF2-40B4-BE49-F238E27FC236}">
                  <a16:creationId xmlns:a16="http://schemas.microsoft.com/office/drawing/2014/main" id="{9683F92C-B854-F748-97DE-FC60D95553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8" action="ppaction://hlinksldjump"/>
              <a:extLst>
                <a:ext uri="{FF2B5EF4-FFF2-40B4-BE49-F238E27FC236}">
                  <a16:creationId xmlns:a16="http://schemas.microsoft.com/office/drawing/2014/main" id="{ED1EF74F-0219-064F-835B-6DCD1E11AB2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181A0BD7-F96A-CD4B-8135-68732D8D02E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9" action="ppaction://hlinksldjump"/>
              <a:extLst>
                <a:ext uri="{FF2B5EF4-FFF2-40B4-BE49-F238E27FC236}">
                  <a16:creationId xmlns:a16="http://schemas.microsoft.com/office/drawing/2014/main" id="{266F4D6B-107B-1542-AFBC-739FAB6170C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5" name="Oval 684">
            <a:hlinkClick r:id="rId100" action="ppaction://hlinksldjump"/>
            <a:extLst>
              <a:ext uri="{FF2B5EF4-FFF2-40B4-BE49-F238E27FC236}">
                <a16:creationId xmlns:a16="http://schemas.microsoft.com/office/drawing/2014/main" id="{19C61921-CE89-6C49-8395-690AC88B515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Website:  </a:t>
            </a:r>
            <a:r>
              <a:rPr lang="en-US" sz="4000" dirty="0">
                <a:hlinkClick r:id="rId53" action="ppaction://hlinkfile"/>
              </a:rPr>
              <a:t>adamwilson.us/</a:t>
            </a:r>
            <a:r>
              <a:rPr lang="en-US" sz="4000">
                <a:hlinkClick r:id="rId53" action="ppaction://hlinkfile"/>
              </a:rPr>
              <a:t>Spatia</a:t>
            </a:r>
            <a:r>
              <a:rPr lang="en-US" sz="4000" dirty="0">
                <a:hlinkClick r:id="rId53" action="ppaction://hlinkfile"/>
              </a:rPr>
              <a:t>l</a:t>
            </a:r>
            <a:r>
              <a:rPr lang="en-US" sz="4000">
                <a:hlinkClick r:id="rId53" action="ppaction://hlinkfile"/>
              </a:rPr>
              <a:t>DataScience</a:t>
            </a:r>
            <a:r>
              <a:rPr lang="en-US" sz="4000" dirty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097281" y="1143000"/>
            <a:ext cx="9110867" cy="5029200"/>
          </a:xfrm>
          <a:prstGeom prst="rect">
            <a:avLst/>
          </a:prstGeom>
        </p:spPr>
      </p:pic>
      <p:grpSp>
        <p:nvGrpSpPr>
          <p:cNvPr id="685" name="Group 684">
            <a:extLst>
              <a:ext uri="{FF2B5EF4-FFF2-40B4-BE49-F238E27FC236}">
                <a16:creationId xmlns:a16="http://schemas.microsoft.com/office/drawing/2014/main" id="{6174659C-E163-5443-B294-97073EA35C1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5" action="ppaction://hlinksldjump"/>
              <a:extLst>
                <a:ext uri="{FF2B5EF4-FFF2-40B4-BE49-F238E27FC236}">
                  <a16:creationId xmlns:a16="http://schemas.microsoft.com/office/drawing/2014/main" id="{1440DE29-7C93-0D47-83F3-9AFBFE0D633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5" action="ppaction://hlinksldjump"/>
              <a:extLst>
                <a:ext uri="{FF2B5EF4-FFF2-40B4-BE49-F238E27FC236}">
                  <a16:creationId xmlns:a16="http://schemas.microsoft.com/office/drawing/2014/main" id="{3A8F132E-3593-6E42-B634-7EDFB448403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6" action="ppaction://hlinksldjump"/>
              <a:extLst>
                <a:ext uri="{FF2B5EF4-FFF2-40B4-BE49-F238E27FC236}">
                  <a16:creationId xmlns:a16="http://schemas.microsoft.com/office/drawing/2014/main" id="{A930D7FB-0CB5-FF44-8A04-BD50DBC91B9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7" action="ppaction://hlinksldjump"/>
              <a:extLst>
                <a:ext uri="{FF2B5EF4-FFF2-40B4-BE49-F238E27FC236}">
                  <a16:creationId xmlns:a16="http://schemas.microsoft.com/office/drawing/2014/main" id="{2D2F1D11-CE1D-7547-B7D0-8E72FFD0C5C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8" action="ppaction://hlinksldjump"/>
              <a:extLst>
                <a:ext uri="{FF2B5EF4-FFF2-40B4-BE49-F238E27FC236}">
                  <a16:creationId xmlns:a16="http://schemas.microsoft.com/office/drawing/2014/main" id="{09FA58C3-7C1A-464B-9DD0-E2B89F2A792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9" action="ppaction://hlinksldjump"/>
              <a:extLst>
                <a:ext uri="{FF2B5EF4-FFF2-40B4-BE49-F238E27FC236}">
                  <a16:creationId xmlns:a16="http://schemas.microsoft.com/office/drawing/2014/main" id="{8BBDA1D3-CBF9-C242-953F-E1D91BD159F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60" action="ppaction://hlinksldjump"/>
              <a:extLst>
                <a:ext uri="{FF2B5EF4-FFF2-40B4-BE49-F238E27FC236}">
                  <a16:creationId xmlns:a16="http://schemas.microsoft.com/office/drawing/2014/main" id="{32E7D18B-3734-1A49-9446-E4769352F00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1" action="ppaction://hlinksldjump"/>
              <a:extLst>
                <a:ext uri="{FF2B5EF4-FFF2-40B4-BE49-F238E27FC236}">
                  <a16:creationId xmlns:a16="http://schemas.microsoft.com/office/drawing/2014/main" id="{B824741E-F108-504F-9676-80FC05F7E3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2" action="ppaction://hlinksldjump"/>
              <a:extLst>
                <a:ext uri="{FF2B5EF4-FFF2-40B4-BE49-F238E27FC236}">
                  <a16:creationId xmlns:a16="http://schemas.microsoft.com/office/drawing/2014/main" id="{81E1DA4A-4160-D443-B10F-F5C463955B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3" action="ppaction://hlinksldjump"/>
              <a:extLst>
                <a:ext uri="{FF2B5EF4-FFF2-40B4-BE49-F238E27FC236}">
                  <a16:creationId xmlns:a16="http://schemas.microsoft.com/office/drawing/2014/main" id="{B4757088-946A-FD4F-8B8B-B54C42F552F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4" action="ppaction://hlinksldjump"/>
              <a:extLst>
                <a:ext uri="{FF2B5EF4-FFF2-40B4-BE49-F238E27FC236}">
                  <a16:creationId xmlns:a16="http://schemas.microsoft.com/office/drawing/2014/main" id="{9F33E76E-4F9A-994D-912B-4EAD8A6193E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5" action="ppaction://hlinksldjump"/>
              <a:extLst>
                <a:ext uri="{FF2B5EF4-FFF2-40B4-BE49-F238E27FC236}">
                  <a16:creationId xmlns:a16="http://schemas.microsoft.com/office/drawing/2014/main" id="{6270B47F-4AA2-6241-9EBB-B64B621C622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6" action="ppaction://hlinksldjump"/>
              <a:extLst>
                <a:ext uri="{FF2B5EF4-FFF2-40B4-BE49-F238E27FC236}">
                  <a16:creationId xmlns:a16="http://schemas.microsoft.com/office/drawing/2014/main" id="{E944F464-449C-7B48-9579-5DE949B64DE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6" action="ppaction://hlinksldjump"/>
              <a:extLst>
                <a:ext uri="{FF2B5EF4-FFF2-40B4-BE49-F238E27FC236}">
                  <a16:creationId xmlns:a16="http://schemas.microsoft.com/office/drawing/2014/main" id="{D6BEFCC9-5667-F948-B592-F17BFA79789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7" action="ppaction://hlinksldjump"/>
              <a:extLst>
                <a:ext uri="{FF2B5EF4-FFF2-40B4-BE49-F238E27FC236}">
                  <a16:creationId xmlns:a16="http://schemas.microsoft.com/office/drawing/2014/main" id="{AAB7B40E-68D4-E946-9369-7B0F2478D50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7" action="ppaction://hlinksldjump"/>
              <a:extLst>
                <a:ext uri="{FF2B5EF4-FFF2-40B4-BE49-F238E27FC236}">
                  <a16:creationId xmlns:a16="http://schemas.microsoft.com/office/drawing/2014/main" id="{4BB16341-7B1D-A74E-9040-AA15C6C65AA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8" action="ppaction://hlinksldjump"/>
              <a:extLst>
                <a:ext uri="{FF2B5EF4-FFF2-40B4-BE49-F238E27FC236}">
                  <a16:creationId xmlns:a16="http://schemas.microsoft.com/office/drawing/2014/main" id="{3850F245-7C18-6443-A997-DFF2333687A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9" action="ppaction://hlinksldjump"/>
              <a:extLst>
                <a:ext uri="{FF2B5EF4-FFF2-40B4-BE49-F238E27FC236}">
                  <a16:creationId xmlns:a16="http://schemas.microsoft.com/office/drawing/2014/main" id="{17A5195E-522D-F64D-90DF-3D853311717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70" action="ppaction://hlinksldjump"/>
              <a:extLst>
                <a:ext uri="{FF2B5EF4-FFF2-40B4-BE49-F238E27FC236}">
                  <a16:creationId xmlns:a16="http://schemas.microsoft.com/office/drawing/2014/main" id="{387CC2C7-F74D-8C49-AC59-B6130882D61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1" action="ppaction://hlinksldjump"/>
              <a:extLst>
                <a:ext uri="{FF2B5EF4-FFF2-40B4-BE49-F238E27FC236}">
                  <a16:creationId xmlns:a16="http://schemas.microsoft.com/office/drawing/2014/main" id="{C7843A21-953A-8843-8D65-C79EC5A305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2" action="ppaction://hlinksldjump"/>
              <a:extLst>
                <a:ext uri="{FF2B5EF4-FFF2-40B4-BE49-F238E27FC236}">
                  <a16:creationId xmlns:a16="http://schemas.microsoft.com/office/drawing/2014/main" id="{6D15E8B6-F77B-C544-BD1E-62AF9729E15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3" action="ppaction://hlinksldjump"/>
              <a:extLst>
                <a:ext uri="{FF2B5EF4-FFF2-40B4-BE49-F238E27FC236}">
                  <a16:creationId xmlns:a16="http://schemas.microsoft.com/office/drawing/2014/main" id="{D071D39E-8093-C34E-B1AE-4FC2B64A3A2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4" action="ppaction://hlinksldjump"/>
              <a:extLst>
                <a:ext uri="{FF2B5EF4-FFF2-40B4-BE49-F238E27FC236}">
                  <a16:creationId xmlns:a16="http://schemas.microsoft.com/office/drawing/2014/main" id="{4AAEB151-83D2-CD47-B736-DAE458E00D3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5" action="ppaction://hlinksldjump"/>
              <a:extLst>
                <a:ext uri="{FF2B5EF4-FFF2-40B4-BE49-F238E27FC236}">
                  <a16:creationId xmlns:a16="http://schemas.microsoft.com/office/drawing/2014/main" id="{686CDF73-4AB2-484E-86CD-8245B27486D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6" action="ppaction://hlinksldjump"/>
              <a:extLst>
                <a:ext uri="{FF2B5EF4-FFF2-40B4-BE49-F238E27FC236}">
                  <a16:creationId xmlns:a16="http://schemas.microsoft.com/office/drawing/2014/main" id="{9208DFA4-9AE7-0042-B730-96FCD70DB9C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7" action="ppaction://hlinksldjump"/>
              <a:extLst>
                <a:ext uri="{FF2B5EF4-FFF2-40B4-BE49-F238E27FC236}">
                  <a16:creationId xmlns:a16="http://schemas.microsoft.com/office/drawing/2014/main" id="{4A17B351-51AD-2044-A675-C762F56A4E5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8" action="ppaction://hlinksldjump"/>
              <a:extLst>
                <a:ext uri="{FF2B5EF4-FFF2-40B4-BE49-F238E27FC236}">
                  <a16:creationId xmlns:a16="http://schemas.microsoft.com/office/drawing/2014/main" id="{2D013307-A49E-8F43-AED9-83F2BDDACC9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8" action="ppaction://hlinksldjump"/>
              <a:extLst>
                <a:ext uri="{FF2B5EF4-FFF2-40B4-BE49-F238E27FC236}">
                  <a16:creationId xmlns:a16="http://schemas.microsoft.com/office/drawing/2014/main" id="{95F718D6-977B-4B49-9235-7EB95CB307B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9" action="ppaction://hlinksldjump"/>
              <a:extLst>
                <a:ext uri="{FF2B5EF4-FFF2-40B4-BE49-F238E27FC236}">
                  <a16:creationId xmlns:a16="http://schemas.microsoft.com/office/drawing/2014/main" id="{1CB78469-7E47-D841-9FC8-31C386EB259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80" action="ppaction://hlinksldjump"/>
              <a:extLst>
                <a:ext uri="{FF2B5EF4-FFF2-40B4-BE49-F238E27FC236}">
                  <a16:creationId xmlns:a16="http://schemas.microsoft.com/office/drawing/2014/main" id="{9BA111F9-0380-914E-B40D-F1A9799E9C3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1" action="ppaction://hlinksldjump"/>
              <a:extLst>
                <a:ext uri="{FF2B5EF4-FFF2-40B4-BE49-F238E27FC236}">
                  <a16:creationId xmlns:a16="http://schemas.microsoft.com/office/drawing/2014/main" id="{B1FD45C4-4E76-8E4E-9289-4C722EACC88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2" action="ppaction://hlinksldjump"/>
              <a:extLst>
                <a:ext uri="{FF2B5EF4-FFF2-40B4-BE49-F238E27FC236}">
                  <a16:creationId xmlns:a16="http://schemas.microsoft.com/office/drawing/2014/main" id="{DCF5547C-0E17-DF4D-92EF-A92C91A83F9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3" action="ppaction://hlinksldjump"/>
              <a:extLst>
                <a:ext uri="{FF2B5EF4-FFF2-40B4-BE49-F238E27FC236}">
                  <a16:creationId xmlns:a16="http://schemas.microsoft.com/office/drawing/2014/main" id="{73091460-7B61-064B-9535-E3F784EA5C8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4" action="ppaction://hlinksldjump"/>
              <a:extLst>
                <a:ext uri="{FF2B5EF4-FFF2-40B4-BE49-F238E27FC236}">
                  <a16:creationId xmlns:a16="http://schemas.microsoft.com/office/drawing/2014/main" id="{2F6CE5D4-3CD2-EF49-A117-0847440B347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5" action="ppaction://hlinksldjump"/>
              <a:extLst>
                <a:ext uri="{FF2B5EF4-FFF2-40B4-BE49-F238E27FC236}">
                  <a16:creationId xmlns:a16="http://schemas.microsoft.com/office/drawing/2014/main" id="{7C19A557-DC52-AE4A-AAAA-FFB081B6EA4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6" action="ppaction://hlinksldjump"/>
              <a:extLst>
                <a:ext uri="{FF2B5EF4-FFF2-40B4-BE49-F238E27FC236}">
                  <a16:creationId xmlns:a16="http://schemas.microsoft.com/office/drawing/2014/main" id="{C3245920-E854-0A41-A318-3ACCA333667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7" action="ppaction://hlinksldjump"/>
              <a:extLst>
                <a:ext uri="{FF2B5EF4-FFF2-40B4-BE49-F238E27FC236}">
                  <a16:creationId xmlns:a16="http://schemas.microsoft.com/office/drawing/2014/main" id="{697F68E7-B3D3-6643-846D-085580EED7E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8" action="ppaction://hlinksldjump"/>
              <a:extLst>
                <a:ext uri="{FF2B5EF4-FFF2-40B4-BE49-F238E27FC236}">
                  <a16:creationId xmlns:a16="http://schemas.microsoft.com/office/drawing/2014/main" id="{C14E0CD2-D4AB-B34A-BF43-7D45C1A18F2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9" action="ppaction://hlinksldjump"/>
              <a:extLst>
                <a:ext uri="{FF2B5EF4-FFF2-40B4-BE49-F238E27FC236}">
                  <a16:creationId xmlns:a16="http://schemas.microsoft.com/office/drawing/2014/main" id="{B3251796-3D16-6343-A607-55B2152BCB0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0" action="ppaction://hlinksldjump"/>
              <a:extLst>
                <a:ext uri="{FF2B5EF4-FFF2-40B4-BE49-F238E27FC236}">
                  <a16:creationId xmlns:a16="http://schemas.microsoft.com/office/drawing/2014/main" id="{E9F61A05-2990-9046-A39E-7C1BF839E08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1" action="ppaction://hlinksldjump"/>
              <a:extLst>
                <a:ext uri="{FF2B5EF4-FFF2-40B4-BE49-F238E27FC236}">
                  <a16:creationId xmlns:a16="http://schemas.microsoft.com/office/drawing/2014/main" id="{993D2583-87AD-5745-A5FE-358097DBAFE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0F440F1-8083-9947-AD87-8BEB4066F26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3" action="ppaction://hlinksldjump"/>
              <a:extLst>
                <a:ext uri="{FF2B5EF4-FFF2-40B4-BE49-F238E27FC236}">
                  <a16:creationId xmlns:a16="http://schemas.microsoft.com/office/drawing/2014/main" id="{F487E6DC-D0B0-AD41-9A7C-0B25F0A3606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4" action="ppaction://hlinksldjump"/>
              <a:extLst>
                <a:ext uri="{FF2B5EF4-FFF2-40B4-BE49-F238E27FC236}">
                  <a16:creationId xmlns:a16="http://schemas.microsoft.com/office/drawing/2014/main" id="{1CB5C8E2-2551-554A-97D7-4880CC710E1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007BE08-EAC8-D14F-8249-B053BC3BC07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6" action="ppaction://hlinksldjump"/>
              <a:extLst>
                <a:ext uri="{FF2B5EF4-FFF2-40B4-BE49-F238E27FC236}">
                  <a16:creationId xmlns:a16="http://schemas.microsoft.com/office/drawing/2014/main" id="{99221478-B51A-D74E-B953-F198C5BD0E98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6" action="ppaction://hlinksldjump"/>
              <a:extLst>
                <a:ext uri="{FF2B5EF4-FFF2-40B4-BE49-F238E27FC236}">
                  <a16:creationId xmlns:a16="http://schemas.microsoft.com/office/drawing/2014/main" id="{36772CE6-EFF0-7A43-928B-8A9946255B7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7" action="ppaction://hlinksldjump"/>
              <a:extLst>
                <a:ext uri="{FF2B5EF4-FFF2-40B4-BE49-F238E27FC236}">
                  <a16:creationId xmlns:a16="http://schemas.microsoft.com/office/drawing/2014/main" id="{033B92F4-C5EE-E446-B58A-CD20D62A225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8" action="ppaction://hlinksldjump"/>
              <a:extLst>
                <a:ext uri="{FF2B5EF4-FFF2-40B4-BE49-F238E27FC236}">
                  <a16:creationId xmlns:a16="http://schemas.microsoft.com/office/drawing/2014/main" id="{AEB51CC4-90E9-3D49-8B2F-029F29F10CC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9" action="ppaction://hlinksldjump"/>
              <a:extLst>
                <a:ext uri="{FF2B5EF4-FFF2-40B4-BE49-F238E27FC236}">
                  <a16:creationId xmlns:a16="http://schemas.microsoft.com/office/drawing/2014/main" id="{761F5077-D3A9-3C4A-A319-EBB0A9D2AC5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Who uses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71" y="5549682"/>
            <a:ext cx="5162439" cy="45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3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301415" y="1677132"/>
            <a:ext cx="9230921" cy="3799283"/>
          </a:xfrm>
          <a:prstGeom prst="rect">
            <a:avLst/>
          </a:prstGeom>
        </p:spPr>
      </p:pic>
      <p:sp>
        <p:nvSpPr>
          <p:cNvPr id="637" name="Oval 636">
            <a:hlinkClick r:id="rId55" action="ppaction://hlinksldjump"/>
            <a:extLst>
              <a:ext uri="{FF2B5EF4-FFF2-40B4-BE49-F238E27FC236}">
                <a16:creationId xmlns:a16="http://schemas.microsoft.com/office/drawing/2014/main" id="{09DA221B-BEC4-FA40-8358-687808D5CB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>
            <a:hlinkClick r:id="rId56" action="ppaction://hlinksldjump"/>
            <a:extLst>
              <a:ext uri="{FF2B5EF4-FFF2-40B4-BE49-F238E27FC236}">
                <a16:creationId xmlns:a16="http://schemas.microsoft.com/office/drawing/2014/main" id="{AA713F0E-EAD2-1042-84F3-8009567105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>
            <a:hlinkClick r:id="rId57" action="ppaction://hlinksldjump"/>
            <a:extLst>
              <a:ext uri="{FF2B5EF4-FFF2-40B4-BE49-F238E27FC236}">
                <a16:creationId xmlns:a16="http://schemas.microsoft.com/office/drawing/2014/main" id="{85D99835-9C94-7F40-9C62-038E557CF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>
            <a:hlinkClick r:id="rId58" action="ppaction://hlinksldjump"/>
            <a:extLst>
              <a:ext uri="{FF2B5EF4-FFF2-40B4-BE49-F238E27FC236}">
                <a16:creationId xmlns:a16="http://schemas.microsoft.com/office/drawing/2014/main" id="{1A5D674E-C815-3347-89E2-95129E8B1C5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hlinkClick r:id="rId59" action="ppaction://hlinksldjump"/>
            <a:extLst>
              <a:ext uri="{FF2B5EF4-FFF2-40B4-BE49-F238E27FC236}">
                <a16:creationId xmlns:a16="http://schemas.microsoft.com/office/drawing/2014/main" id="{CB00D54C-44D5-8E4D-9CA6-DB203B30708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>
            <a:hlinkClick r:id="rId60" action="ppaction://hlinksldjump"/>
            <a:extLst>
              <a:ext uri="{FF2B5EF4-FFF2-40B4-BE49-F238E27FC236}">
                <a16:creationId xmlns:a16="http://schemas.microsoft.com/office/drawing/2014/main" id="{C465A082-92A7-8448-99B9-4AD268F992B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Oval 648">
            <a:hlinkClick r:id="rId61" action="ppaction://hlinksldjump"/>
            <a:extLst>
              <a:ext uri="{FF2B5EF4-FFF2-40B4-BE49-F238E27FC236}">
                <a16:creationId xmlns:a16="http://schemas.microsoft.com/office/drawing/2014/main" id="{429B19A5-DE6D-F840-8B1B-1E080505628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Oval 650">
            <a:hlinkClick r:id="rId62" action="ppaction://hlinksldjump"/>
            <a:extLst>
              <a:ext uri="{FF2B5EF4-FFF2-40B4-BE49-F238E27FC236}">
                <a16:creationId xmlns:a16="http://schemas.microsoft.com/office/drawing/2014/main" id="{27026FCF-618C-9640-A66F-92DB2A83E6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>
            <a:hlinkClick r:id="rId63" action="ppaction://hlinksldjump"/>
            <a:extLst>
              <a:ext uri="{FF2B5EF4-FFF2-40B4-BE49-F238E27FC236}">
                <a16:creationId xmlns:a16="http://schemas.microsoft.com/office/drawing/2014/main" id="{FAD36BFF-D609-2E45-A589-58889E469A0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>
            <a:hlinkClick r:id="rId64" action="ppaction://hlinksldjump"/>
            <a:extLst>
              <a:ext uri="{FF2B5EF4-FFF2-40B4-BE49-F238E27FC236}">
                <a16:creationId xmlns:a16="http://schemas.microsoft.com/office/drawing/2014/main" id="{A81BEEA8-1AAD-1F45-B4B3-7F5DD28CB75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>
            <a:hlinkClick r:id="rId65" action="ppaction://hlinksldjump"/>
            <a:extLst>
              <a:ext uri="{FF2B5EF4-FFF2-40B4-BE49-F238E27FC236}">
                <a16:creationId xmlns:a16="http://schemas.microsoft.com/office/drawing/2014/main" id="{F45C65AD-9329-CD4E-8CBA-F8BDEAE20AB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>
            <a:hlinkClick r:id="rId66" action="ppaction://hlinksldjump"/>
            <a:extLst>
              <a:ext uri="{FF2B5EF4-FFF2-40B4-BE49-F238E27FC236}">
                <a16:creationId xmlns:a16="http://schemas.microsoft.com/office/drawing/2014/main" id="{D7299D58-2FA9-9C46-918D-8895CB12198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>
            <a:hlinkClick r:id="rId67" action="ppaction://hlinksldjump"/>
            <a:extLst>
              <a:ext uri="{FF2B5EF4-FFF2-40B4-BE49-F238E27FC236}">
                <a16:creationId xmlns:a16="http://schemas.microsoft.com/office/drawing/2014/main" id="{3FF39F43-E25D-5044-93AC-F46A43655A3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>
            <a:hlinkClick r:id="rId68" action="ppaction://hlinksldjump"/>
            <a:extLst>
              <a:ext uri="{FF2B5EF4-FFF2-40B4-BE49-F238E27FC236}">
                <a16:creationId xmlns:a16="http://schemas.microsoft.com/office/drawing/2014/main" id="{1995EF60-C580-8546-9C6C-E83A1AC0168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>
            <a:hlinkClick r:id="rId69" action="ppaction://hlinksldjump"/>
            <a:extLst>
              <a:ext uri="{FF2B5EF4-FFF2-40B4-BE49-F238E27FC236}">
                <a16:creationId xmlns:a16="http://schemas.microsoft.com/office/drawing/2014/main" id="{202812F9-9EB9-E94C-8C4C-D0C7DFF31EA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hlinkClick r:id="rId70" action="ppaction://hlinksldjump"/>
            <a:extLst>
              <a:ext uri="{FF2B5EF4-FFF2-40B4-BE49-F238E27FC236}">
                <a16:creationId xmlns:a16="http://schemas.microsoft.com/office/drawing/2014/main" id="{48795336-8838-F941-80F3-7F3A0E32168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hlinkClick r:id="rId71" action="ppaction://hlinksldjump"/>
            <a:extLst>
              <a:ext uri="{FF2B5EF4-FFF2-40B4-BE49-F238E27FC236}">
                <a16:creationId xmlns:a16="http://schemas.microsoft.com/office/drawing/2014/main" id="{8A214F99-D902-E246-A88A-39ECF39F2C4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hlinkClick r:id="rId72" action="ppaction://hlinksldjump"/>
            <a:extLst>
              <a:ext uri="{FF2B5EF4-FFF2-40B4-BE49-F238E27FC236}">
                <a16:creationId xmlns:a16="http://schemas.microsoft.com/office/drawing/2014/main" id="{8FAB4387-16A7-D944-B084-94FC74CC40D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hlinkClick r:id="rId73" action="ppaction://hlinksldjump"/>
            <a:extLst>
              <a:ext uri="{FF2B5EF4-FFF2-40B4-BE49-F238E27FC236}">
                <a16:creationId xmlns:a16="http://schemas.microsoft.com/office/drawing/2014/main" id="{6182558C-EEC4-E14C-92AC-F8B054E5021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hlinkClick r:id="rId74" action="ppaction://hlinksldjump"/>
            <a:extLst>
              <a:ext uri="{FF2B5EF4-FFF2-40B4-BE49-F238E27FC236}">
                <a16:creationId xmlns:a16="http://schemas.microsoft.com/office/drawing/2014/main" id="{1D8AC1C1-7D07-E04F-820C-38E10CD289D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hlinkClick r:id="rId75" action="ppaction://hlinksldjump"/>
            <a:extLst>
              <a:ext uri="{FF2B5EF4-FFF2-40B4-BE49-F238E27FC236}">
                <a16:creationId xmlns:a16="http://schemas.microsoft.com/office/drawing/2014/main" id="{6C71905F-824C-C440-AA30-03A693BE8C7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hlinkClick r:id="rId76" action="ppaction://hlinksldjump"/>
            <a:extLst>
              <a:ext uri="{FF2B5EF4-FFF2-40B4-BE49-F238E27FC236}">
                <a16:creationId xmlns:a16="http://schemas.microsoft.com/office/drawing/2014/main" id="{2C6D363B-059E-3B4B-A25E-F9110486899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TextBox 680">
            <a:hlinkClick r:id="rId77" action="ppaction://hlinksldjump"/>
            <a:extLst>
              <a:ext uri="{FF2B5EF4-FFF2-40B4-BE49-F238E27FC236}">
                <a16:creationId xmlns:a16="http://schemas.microsoft.com/office/drawing/2014/main" id="{588B6374-FCB6-6548-90AB-AE61D6C7401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3" name="Oval 682">
            <a:hlinkClick r:id="rId78" action="ppaction://hlinksldjump"/>
            <a:extLst>
              <a:ext uri="{FF2B5EF4-FFF2-40B4-BE49-F238E27FC236}">
                <a16:creationId xmlns:a16="http://schemas.microsoft.com/office/drawing/2014/main" id="{124E74F2-AC5B-204D-88DA-73968904807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004949AC-869E-4149-A544-3142876121F9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6" name="TextBox 635">
              <a:hlinkClick r:id="rId55" action="ppaction://hlinksldjump"/>
              <a:extLst>
                <a:ext uri="{FF2B5EF4-FFF2-40B4-BE49-F238E27FC236}">
                  <a16:creationId xmlns:a16="http://schemas.microsoft.com/office/drawing/2014/main" id="{4CE6436C-C054-6245-8626-E89F3002876E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8" name="Oval 637">
              <a:hlinkClick r:id="rId79" action="ppaction://hlinksldjump"/>
              <a:extLst>
                <a:ext uri="{FF2B5EF4-FFF2-40B4-BE49-F238E27FC236}">
                  <a16:creationId xmlns:a16="http://schemas.microsoft.com/office/drawing/2014/main" id="{AF230C7B-8EE8-7441-AFE0-15ABC375C1A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80" action="ppaction://hlinksldjump"/>
              <a:extLst>
                <a:ext uri="{FF2B5EF4-FFF2-40B4-BE49-F238E27FC236}">
                  <a16:creationId xmlns:a16="http://schemas.microsoft.com/office/drawing/2014/main" id="{9ADCA00D-9246-0245-9795-4140B531912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81" action="ppaction://hlinksldjump"/>
              <a:extLst>
                <a:ext uri="{FF2B5EF4-FFF2-40B4-BE49-F238E27FC236}">
                  <a16:creationId xmlns:a16="http://schemas.microsoft.com/office/drawing/2014/main" id="{E740E0D7-FC6E-3E4B-BBEE-031224A0293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82" action="ppaction://hlinksldjump"/>
              <a:extLst>
                <a:ext uri="{FF2B5EF4-FFF2-40B4-BE49-F238E27FC236}">
                  <a16:creationId xmlns:a16="http://schemas.microsoft.com/office/drawing/2014/main" id="{41292545-3164-004B-945B-F7F5F91DAA7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83" action="ppaction://hlinksldjump"/>
              <a:extLst>
                <a:ext uri="{FF2B5EF4-FFF2-40B4-BE49-F238E27FC236}">
                  <a16:creationId xmlns:a16="http://schemas.microsoft.com/office/drawing/2014/main" id="{E3C01FB0-5A63-884F-9D81-A33A4C56AA9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1" action="ppaction://hlinksldjump"/>
              <a:extLst>
                <a:ext uri="{FF2B5EF4-FFF2-40B4-BE49-F238E27FC236}">
                  <a16:creationId xmlns:a16="http://schemas.microsoft.com/office/drawing/2014/main" id="{9D0EE789-AF65-0648-9267-FEC1F5614C9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2" action="ppaction://hlinksldjump"/>
              <a:extLst>
                <a:ext uri="{FF2B5EF4-FFF2-40B4-BE49-F238E27FC236}">
                  <a16:creationId xmlns:a16="http://schemas.microsoft.com/office/drawing/2014/main" id="{F42601B1-83A6-974F-AAE0-D4320477267E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2" name="Oval 651">
              <a:hlinkClick r:id="rId84" action="ppaction://hlinksldjump"/>
              <a:extLst>
                <a:ext uri="{FF2B5EF4-FFF2-40B4-BE49-F238E27FC236}">
                  <a16:creationId xmlns:a16="http://schemas.microsoft.com/office/drawing/2014/main" id="{F027E46A-784D-4943-B80D-E03EF9A6F01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2F17FA70-639A-864A-9E4B-6D1D4A99A95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6" action="ppaction://hlinksldjump"/>
              <a:extLst>
                <a:ext uri="{FF2B5EF4-FFF2-40B4-BE49-F238E27FC236}">
                  <a16:creationId xmlns:a16="http://schemas.microsoft.com/office/drawing/2014/main" id="{54237581-FE5D-1246-AE31-F131089B73E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87" action="ppaction://hlinksldjump"/>
              <a:extLst>
                <a:ext uri="{FF2B5EF4-FFF2-40B4-BE49-F238E27FC236}">
                  <a16:creationId xmlns:a16="http://schemas.microsoft.com/office/drawing/2014/main" id="{F1D7C79E-8667-AB49-AE93-CEE340F8425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8" action="ppaction://hlinksldjump"/>
              <a:extLst>
                <a:ext uri="{FF2B5EF4-FFF2-40B4-BE49-F238E27FC236}">
                  <a16:creationId xmlns:a16="http://schemas.microsoft.com/office/drawing/2014/main" id="{E0FE6FAB-90F8-C84F-888A-526B284ECF7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68" action="ppaction://hlinksldjump"/>
              <a:extLst>
                <a:ext uri="{FF2B5EF4-FFF2-40B4-BE49-F238E27FC236}">
                  <a16:creationId xmlns:a16="http://schemas.microsoft.com/office/drawing/2014/main" id="{B5E76C68-0A8A-364A-BE61-B7B527F0B421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4" name="Oval 663">
              <a:hlinkClick r:id="rId89" action="ppaction://hlinksldjump"/>
              <a:extLst>
                <a:ext uri="{FF2B5EF4-FFF2-40B4-BE49-F238E27FC236}">
                  <a16:creationId xmlns:a16="http://schemas.microsoft.com/office/drawing/2014/main" id="{93008861-4295-C746-A45A-29171E2FDA7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0" action="ppaction://hlinksldjump"/>
              <a:extLst>
                <a:ext uri="{FF2B5EF4-FFF2-40B4-BE49-F238E27FC236}">
                  <a16:creationId xmlns:a16="http://schemas.microsoft.com/office/drawing/2014/main" id="{4EA3E9D7-2505-2C4B-A3AC-0CC896C495D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30C8C54C-93F6-8F42-898E-9BEEDE979C3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2" action="ppaction://hlinksldjump"/>
              <a:extLst>
                <a:ext uri="{FF2B5EF4-FFF2-40B4-BE49-F238E27FC236}">
                  <a16:creationId xmlns:a16="http://schemas.microsoft.com/office/drawing/2014/main" id="{D8ED4B1B-4A9E-FB47-AF25-C7A4BAA9CBB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3" action="ppaction://hlinksldjump"/>
              <a:extLst>
                <a:ext uri="{FF2B5EF4-FFF2-40B4-BE49-F238E27FC236}">
                  <a16:creationId xmlns:a16="http://schemas.microsoft.com/office/drawing/2014/main" id="{1C24A163-E078-8447-9EEC-DBD9550C029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4" action="ppaction://hlinksldjump"/>
              <a:extLst>
                <a:ext uri="{FF2B5EF4-FFF2-40B4-BE49-F238E27FC236}">
                  <a16:creationId xmlns:a16="http://schemas.microsoft.com/office/drawing/2014/main" id="{C7F82FD2-7766-6046-908A-34A2128C911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5" action="ppaction://hlinksldjump"/>
              <a:extLst>
                <a:ext uri="{FF2B5EF4-FFF2-40B4-BE49-F238E27FC236}">
                  <a16:creationId xmlns:a16="http://schemas.microsoft.com/office/drawing/2014/main" id="{F7609A85-02AA-2948-A579-8F70D1B75B0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6" action="ppaction://hlinksldjump"/>
              <a:extLst>
                <a:ext uri="{FF2B5EF4-FFF2-40B4-BE49-F238E27FC236}">
                  <a16:creationId xmlns:a16="http://schemas.microsoft.com/office/drawing/2014/main" id="{F17342AF-B99A-A041-9E78-1E914E2484B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7" action="ppaction://hlinksldjump"/>
              <a:extLst>
                <a:ext uri="{FF2B5EF4-FFF2-40B4-BE49-F238E27FC236}">
                  <a16:creationId xmlns:a16="http://schemas.microsoft.com/office/drawing/2014/main" id="{CB83FD9A-5100-F54F-95F2-941942269D6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A68B5169-755D-D14B-B8C5-F75E2727B98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C88B155-5F06-C44E-B73C-F36486E0E19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5" name="Oval 684">
            <a:hlinkClick r:id="rId99" action="ppaction://hlinksldjump"/>
            <a:extLst>
              <a:ext uri="{FF2B5EF4-FFF2-40B4-BE49-F238E27FC236}">
                <a16:creationId xmlns:a16="http://schemas.microsoft.com/office/drawing/2014/main" id="{FB472141-D78C-BD43-9955-13E80D62842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97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23983" y="1337651"/>
            <a:ext cx="5334000" cy="4923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87" y="-485659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“Data Science” Jobs on </a:t>
            </a:r>
            <a:r>
              <a:rPr lang="en-US" dirty="0" err="1"/>
              <a:t>indeed.com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795" y="5828773"/>
            <a:ext cx="5992271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>
                <a:hlinkClick r:id="rId54"/>
              </a:rPr>
              <a:t>Feb 2017:  </a:t>
            </a:r>
            <a:r>
              <a:rPr lang="en-US" sz="2420" dirty="0">
                <a:hlinkClick r:id="rId54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3461" y="2599168"/>
            <a:ext cx="3780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 number of data science jobs for the more popular software (those with 250 jobs or more, 2/2017).</a:t>
            </a:r>
          </a:p>
        </p:txBody>
      </p:sp>
      <p:sp>
        <p:nvSpPr>
          <p:cNvPr id="638" name="Oval 637">
            <a:hlinkClick r:id="rId55" action="ppaction://hlinksldjump"/>
            <a:extLst>
              <a:ext uri="{FF2B5EF4-FFF2-40B4-BE49-F238E27FC236}">
                <a16:creationId xmlns:a16="http://schemas.microsoft.com/office/drawing/2014/main" id="{8939CC12-1D7A-E946-BBAA-6F55F4C72C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6" action="ppaction://hlinksldjump"/>
            <a:extLst>
              <a:ext uri="{FF2B5EF4-FFF2-40B4-BE49-F238E27FC236}">
                <a16:creationId xmlns:a16="http://schemas.microsoft.com/office/drawing/2014/main" id="{98A1B1C4-818C-2244-9283-8CE7A19C03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7" action="ppaction://hlinksldjump"/>
            <a:extLst>
              <a:ext uri="{FF2B5EF4-FFF2-40B4-BE49-F238E27FC236}">
                <a16:creationId xmlns:a16="http://schemas.microsoft.com/office/drawing/2014/main" id="{8CC94A44-21A3-2247-9B9B-475F2379FE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8" action="ppaction://hlinksldjump"/>
            <a:extLst>
              <a:ext uri="{FF2B5EF4-FFF2-40B4-BE49-F238E27FC236}">
                <a16:creationId xmlns:a16="http://schemas.microsoft.com/office/drawing/2014/main" id="{6E5F78BD-043B-A849-88AA-A48F3B50337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59" action="ppaction://hlinksldjump"/>
            <a:extLst>
              <a:ext uri="{FF2B5EF4-FFF2-40B4-BE49-F238E27FC236}">
                <a16:creationId xmlns:a16="http://schemas.microsoft.com/office/drawing/2014/main" id="{7EB3132E-CAE0-4242-AD7B-C8A0965317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60" action="ppaction://hlinksldjump"/>
            <a:extLst>
              <a:ext uri="{FF2B5EF4-FFF2-40B4-BE49-F238E27FC236}">
                <a16:creationId xmlns:a16="http://schemas.microsoft.com/office/drawing/2014/main" id="{0BE8895D-4EB4-0D49-8F8C-2A07B595BC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1" action="ppaction://hlinksldjump"/>
            <a:extLst>
              <a:ext uri="{FF2B5EF4-FFF2-40B4-BE49-F238E27FC236}">
                <a16:creationId xmlns:a16="http://schemas.microsoft.com/office/drawing/2014/main" id="{95A18A82-C76B-5A4E-83AF-2660258CB9C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2" action="ppaction://hlinksldjump"/>
            <a:extLst>
              <a:ext uri="{FF2B5EF4-FFF2-40B4-BE49-F238E27FC236}">
                <a16:creationId xmlns:a16="http://schemas.microsoft.com/office/drawing/2014/main" id="{80B62410-C4D8-A04F-B656-56D024FECA7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3" action="ppaction://hlinksldjump"/>
            <a:extLst>
              <a:ext uri="{FF2B5EF4-FFF2-40B4-BE49-F238E27FC236}">
                <a16:creationId xmlns:a16="http://schemas.microsoft.com/office/drawing/2014/main" id="{D3711063-015A-7646-9C49-2EC2336DF4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4" action="ppaction://hlinksldjump"/>
            <a:extLst>
              <a:ext uri="{FF2B5EF4-FFF2-40B4-BE49-F238E27FC236}">
                <a16:creationId xmlns:a16="http://schemas.microsoft.com/office/drawing/2014/main" id="{8DE81E5F-EFD2-ED44-BBE0-E3369E01DEB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5" action="ppaction://hlinksldjump"/>
            <a:extLst>
              <a:ext uri="{FF2B5EF4-FFF2-40B4-BE49-F238E27FC236}">
                <a16:creationId xmlns:a16="http://schemas.microsoft.com/office/drawing/2014/main" id="{389D1CD4-CAE5-A845-907C-2B78C83448C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6" action="ppaction://hlinksldjump"/>
            <a:extLst>
              <a:ext uri="{FF2B5EF4-FFF2-40B4-BE49-F238E27FC236}">
                <a16:creationId xmlns:a16="http://schemas.microsoft.com/office/drawing/2014/main" id="{25A4866B-775C-FF45-A823-5364E4169EA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7" action="ppaction://hlinksldjump"/>
            <a:extLst>
              <a:ext uri="{FF2B5EF4-FFF2-40B4-BE49-F238E27FC236}">
                <a16:creationId xmlns:a16="http://schemas.microsoft.com/office/drawing/2014/main" id="{BB4D62CC-84C6-AD44-8862-212ECB40B54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8" action="ppaction://hlinksldjump"/>
            <a:extLst>
              <a:ext uri="{FF2B5EF4-FFF2-40B4-BE49-F238E27FC236}">
                <a16:creationId xmlns:a16="http://schemas.microsoft.com/office/drawing/2014/main" id="{21327FE5-A3C2-FF4F-91EF-35BEB6EF9F5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69" action="ppaction://hlinksldjump"/>
            <a:extLst>
              <a:ext uri="{FF2B5EF4-FFF2-40B4-BE49-F238E27FC236}">
                <a16:creationId xmlns:a16="http://schemas.microsoft.com/office/drawing/2014/main" id="{E546BEBF-B733-EE45-B55E-0E510802EC1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70" action="ppaction://hlinksldjump"/>
            <a:extLst>
              <a:ext uri="{FF2B5EF4-FFF2-40B4-BE49-F238E27FC236}">
                <a16:creationId xmlns:a16="http://schemas.microsoft.com/office/drawing/2014/main" id="{094518FC-64FF-BA45-BC6E-004F6554858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1" action="ppaction://hlinksldjump"/>
            <a:extLst>
              <a:ext uri="{FF2B5EF4-FFF2-40B4-BE49-F238E27FC236}">
                <a16:creationId xmlns:a16="http://schemas.microsoft.com/office/drawing/2014/main" id="{9315ABDA-8937-724E-BBF7-B0AFDD45140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2" action="ppaction://hlinksldjump"/>
            <a:extLst>
              <a:ext uri="{FF2B5EF4-FFF2-40B4-BE49-F238E27FC236}">
                <a16:creationId xmlns:a16="http://schemas.microsoft.com/office/drawing/2014/main" id="{19079CFD-94E1-774E-B9BF-C1187D6239C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3" action="ppaction://hlinksldjump"/>
            <a:extLst>
              <a:ext uri="{FF2B5EF4-FFF2-40B4-BE49-F238E27FC236}">
                <a16:creationId xmlns:a16="http://schemas.microsoft.com/office/drawing/2014/main" id="{6BD77DA9-A7B8-FF46-B310-D3EC531B26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4" action="ppaction://hlinksldjump"/>
            <a:extLst>
              <a:ext uri="{FF2B5EF4-FFF2-40B4-BE49-F238E27FC236}">
                <a16:creationId xmlns:a16="http://schemas.microsoft.com/office/drawing/2014/main" id="{7B295628-A5E8-1349-AA9B-15AC05F1773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5" action="ppaction://hlinksldjump"/>
            <a:extLst>
              <a:ext uri="{FF2B5EF4-FFF2-40B4-BE49-F238E27FC236}">
                <a16:creationId xmlns:a16="http://schemas.microsoft.com/office/drawing/2014/main" id="{CEE0782A-8EF6-EA4D-BCA5-D3B2674F57A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hlinkClick r:id="rId76" action="ppaction://hlinksldjump"/>
            <a:extLst>
              <a:ext uri="{FF2B5EF4-FFF2-40B4-BE49-F238E27FC236}">
                <a16:creationId xmlns:a16="http://schemas.microsoft.com/office/drawing/2014/main" id="{CB08A4F7-8218-3E49-987F-86BEE25D6F4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TextBox 681">
            <a:hlinkClick r:id="rId77" action="ppaction://hlinksldjump"/>
            <a:extLst>
              <a:ext uri="{FF2B5EF4-FFF2-40B4-BE49-F238E27FC236}">
                <a16:creationId xmlns:a16="http://schemas.microsoft.com/office/drawing/2014/main" id="{BD8983CD-AD0C-9E4A-9A64-A13388D5B2BF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4" name="Oval 683">
            <a:hlinkClick r:id="rId78" action="ppaction://hlinksldjump"/>
            <a:extLst>
              <a:ext uri="{FF2B5EF4-FFF2-40B4-BE49-F238E27FC236}">
                <a16:creationId xmlns:a16="http://schemas.microsoft.com/office/drawing/2014/main" id="{E8366163-6A2D-5A41-97CF-F32CD2AA77C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301B93B8-2854-1B40-8FBB-A683D32A5FF0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7" name="TextBox 636">
              <a:hlinkClick r:id="rId55" action="ppaction://hlinksldjump"/>
              <a:extLst>
                <a:ext uri="{FF2B5EF4-FFF2-40B4-BE49-F238E27FC236}">
                  <a16:creationId xmlns:a16="http://schemas.microsoft.com/office/drawing/2014/main" id="{13E16D6A-1609-D042-BEE1-531D7C70D83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9" name="Oval 638">
              <a:hlinkClick r:id="rId79" action="ppaction://hlinksldjump"/>
              <a:extLst>
                <a:ext uri="{FF2B5EF4-FFF2-40B4-BE49-F238E27FC236}">
                  <a16:creationId xmlns:a16="http://schemas.microsoft.com/office/drawing/2014/main" id="{D8E031B8-0E17-0A42-B8CF-0AFDFF435C5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80" action="ppaction://hlinksldjump"/>
              <a:extLst>
                <a:ext uri="{FF2B5EF4-FFF2-40B4-BE49-F238E27FC236}">
                  <a16:creationId xmlns:a16="http://schemas.microsoft.com/office/drawing/2014/main" id="{95D2AB69-9C35-B64E-85AB-A4E9474F737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593A8C-57F9-4D4C-9017-FD52FD294D4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2" action="ppaction://hlinksldjump"/>
              <a:extLst>
                <a:ext uri="{FF2B5EF4-FFF2-40B4-BE49-F238E27FC236}">
                  <a16:creationId xmlns:a16="http://schemas.microsoft.com/office/drawing/2014/main" id="{85742A14-214B-9148-9923-78188ABA492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83" action="ppaction://hlinksldjump"/>
              <a:extLst>
                <a:ext uri="{FF2B5EF4-FFF2-40B4-BE49-F238E27FC236}">
                  <a16:creationId xmlns:a16="http://schemas.microsoft.com/office/drawing/2014/main" id="{DA1F0EDB-1FDF-0847-9C57-842F89B3501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1" action="ppaction://hlinksldjump"/>
              <a:extLst>
                <a:ext uri="{FF2B5EF4-FFF2-40B4-BE49-F238E27FC236}">
                  <a16:creationId xmlns:a16="http://schemas.microsoft.com/office/drawing/2014/main" id="{82F162E4-A68F-B443-8519-498C41C359D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TextBox 650">
              <a:hlinkClick r:id="rId62" action="ppaction://hlinksldjump"/>
              <a:extLst>
                <a:ext uri="{FF2B5EF4-FFF2-40B4-BE49-F238E27FC236}">
                  <a16:creationId xmlns:a16="http://schemas.microsoft.com/office/drawing/2014/main" id="{3E65B537-8FFD-164B-93B8-6012B1703273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3" name="Oval 652">
              <a:hlinkClick r:id="rId84" action="ppaction://hlinksldjump"/>
              <a:extLst>
                <a:ext uri="{FF2B5EF4-FFF2-40B4-BE49-F238E27FC236}">
                  <a16:creationId xmlns:a16="http://schemas.microsoft.com/office/drawing/2014/main" id="{8DB4F153-2938-E047-8484-0CCDBE0E732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5" action="ppaction://hlinksldjump"/>
              <a:extLst>
                <a:ext uri="{FF2B5EF4-FFF2-40B4-BE49-F238E27FC236}">
                  <a16:creationId xmlns:a16="http://schemas.microsoft.com/office/drawing/2014/main" id="{53F26095-7E56-F24D-AA62-1F817C65F48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6" action="ppaction://hlinksldjump"/>
              <a:extLst>
                <a:ext uri="{FF2B5EF4-FFF2-40B4-BE49-F238E27FC236}">
                  <a16:creationId xmlns:a16="http://schemas.microsoft.com/office/drawing/2014/main" id="{3B0BEA48-44E5-3541-841E-112266519D4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A435C0-8C6A-0543-A959-008FB76B663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8" action="ppaction://hlinksldjump"/>
              <a:extLst>
                <a:ext uri="{FF2B5EF4-FFF2-40B4-BE49-F238E27FC236}">
                  <a16:creationId xmlns:a16="http://schemas.microsoft.com/office/drawing/2014/main" id="{FA4322B6-F0A3-DD46-A859-E090049C162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TextBox 662">
              <a:hlinkClick r:id="rId68" action="ppaction://hlinksldjump"/>
              <a:extLst>
                <a:ext uri="{FF2B5EF4-FFF2-40B4-BE49-F238E27FC236}">
                  <a16:creationId xmlns:a16="http://schemas.microsoft.com/office/drawing/2014/main" id="{C978DD27-CB53-4E41-B214-85322D02F4DC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5" name="Oval 664">
              <a:hlinkClick r:id="rId89" action="ppaction://hlinksldjump"/>
              <a:extLst>
                <a:ext uri="{FF2B5EF4-FFF2-40B4-BE49-F238E27FC236}">
                  <a16:creationId xmlns:a16="http://schemas.microsoft.com/office/drawing/2014/main" id="{18C14305-0B2C-7447-A543-E4B5E381FFC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0" action="ppaction://hlinksldjump"/>
              <a:extLst>
                <a:ext uri="{FF2B5EF4-FFF2-40B4-BE49-F238E27FC236}">
                  <a16:creationId xmlns:a16="http://schemas.microsoft.com/office/drawing/2014/main" id="{3447BADE-3BF2-874F-A025-3DD91F13A57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3F82E747-BF18-014D-81A5-EC9D36BD13F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2" action="ppaction://hlinksldjump"/>
              <a:extLst>
                <a:ext uri="{FF2B5EF4-FFF2-40B4-BE49-F238E27FC236}">
                  <a16:creationId xmlns:a16="http://schemas.microsoft.com/office/drawing/2014/main" id="{6C12B788-088F-C64D-A3CC-8F0AF15049B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3" action="ppaction://hlinksldjump"/>
              <a:extLst>
                <a:ext uri="{FF2B5EF4-FFF2-40B4-BE49-F238E27FC236}">
                  <a16:creationId xmlns:a16="http://schemas.microsoft.com/office/drawing/2014/main" id="{4C581A62-901B-B341-A0D8-809A088B342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4" action="ppaction://hlinksldjump"/>
              <a:extLst>
                <a:ext uri="{FF2B5EF4-FFF2-40B4-BE49-F238E27FC236}">
                  <a16:creationId xmlns:a16="http://schemas.microsoft.com/office/drawing/2014/main" id="{7403CBDC-5BCC-8E46-BAF9-77AA3153B42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5" action="ppaction://hlinksldjump"/>
              <a:extLst>
                <a:ext uri="{FF2B5EF4-FFF2-40B4-BE49-F238E27FC236}">
                  <a16:creationId xmlns:a16="http://schemas.microsoft.com/office/drawing/2014/main" id="{776BB859-531F-164E-8468-33A8A7C01CB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6" action="ppaction://hlinksldjump"/>
              <a:extLst>
                <a:ext uri="{FF2B5EF4-FFF2-40B4-BE49-F238E27FC236}">
                  <a16:creationId xmlns:a16="http://schemas.microsoft.com/office/drawing/2014/main" id="{CE2A8A23-A06E-7A44-9C86-2E184A1BA91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7" action="ppaction://hlinksldjump"/>
              <a:extLst>
                <a:ext uri="{FF2B5EF4-FFF2-40B4-BE49-F238E27FC236}">
                  <a16:creationId xmlns:a16="http://schemas.microsoft.com/office/drawing/2014/main" id="{486CB2CE-4166-5845-9DAE-72DB148E6FB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77" action="ppaction://hlinksldjump"/>
              <a:extLst>
                <a:ext uri="{FF2B5EF4-FFF2-40B4-BE49-F238E27FC236}">
                  <a16:creationId xmlns:a16="http://schemas.microsoft.com/office/drawing/2014/main" id="{29A6C126-36C7-7644-B127-AA3C6842745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8" action="ppaction://hlinksldjump"/>
              <a:extLst>
                <a:ext uri="{FF2B5EF4-FFF2-40B4-BE49-F238E27FC236}">
                  <a16:creationId xmlns:a16="http://schemas.microsoft.com/office/drawing/2014/main" id="{E00B63F4-0A23-474E-967F-3CE80CC50E4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6" name="Oval 685">
            <a:hlinkClick r:id="rId99" action="ppaction://hlinksldjump"/>
            <a:extLst>
              <a:ext uri="{FF2B5EF4-FFF2-40B4-BE49-F238E27FC236}">
                <a16:creationId xmlns:a16="http://schemas.microsoft.com/office/drawing/2014/main" id="{1252D4DD-0F3C-C24F-8AD5-68E5E950B53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5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48" y="-592856"/>
            <a:ext cx="11709852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Scholarly articles by software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358" y="5836908"/>
            <a:ext cx="5992271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3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9221" y="2875779"/>
            <a:ext cx="4702382" cy="1219694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Number of scholarly articles found in the most recent complete year (2016) for each software package used as a topic or tool of analysis.  For methods see </a:t>
            </a:r>
            <a:r>
              <a:rPr lang="en-US" dirty="0">
                <a:solidFill>
                  <a:schemeClr val="tx1"/>
                </a:solidFill>
                <a:hlinkClick r:id="rId54"/>
              </a:rPr>
              <a:t>here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85800" y="1219200"/>
            <a:ext cx="4751848" cy="5117375"/>
          </a:xfrm>
          <a:prstGeom prst="rect">
            <a:avLst/>
          </a:prstGeom>
        </p:spPr>
      </p:pic>
      <p:sp>
        <p:nvSpPr>
          <p:cNvPr id="638" name="Oval 637">
            <a:hlinkClick r:id="rId56" action="ppaction://hlinksldjump"/>
            <a:extLst>
              <a:ext uri="{FF2B5EF4-FFF2-40B4-BE49-F238E27FC236}">
                <a16:creationId xmlns:a16="http://schemas.microsoft.com/office/drawing/2014/main" id="{642AB866-BC4F-3245-ABD2-DB58B89B72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7" action="ppaction://hlinksldjump"/>
            <a:extLst>
              <a:ext uri="{FF2B5EF4-FFF2-40B4-BE49-F238E27FC236}">
                <a16:creationId xmlns:a16="http://schemas.microsoft.com/office/drawing/2014/main" id="{DFCFFD86-EE10-914A-A26F-DC6B536B88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8" action="ppaction://hlinksldjump"/>
            <a:extLst>
              <a:ext uri="{FF2B5EF4-FFF2-40B4-BE49-F238E27FC236}">
                <a16:creationId xmlns:a16="http://schemas.microsoft.com/office/drawing/2014/main" id="{AE5B6104-7082-E044-8E08-8B7EAB7793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9" action="ppaction://hlinksldjump"/>
            <a:extLst>
              <a:ext uri="{FF2B5EF4-FFF2-40B4-BE49-F238E27FC236}">
                <a16:creationId xmlns:a16="http://schemas.microsoft.com/office/drawing/2014/main" id="{E2A7A92D-0B9A-7B46-919B-B550BD8F77A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60" action="ppaction://hlinksldjump"/>
            <a:extLst>
              <a:ext uri="{FF2B5EF4-FFF2-40B4-BE49-F238E27FC236}">
                <a16:creationId xmlns:a16="http://schemas.microsoft.com/office/drawing/2014/main" id="{86DEF947-295A-C84D-A07A-B70587BE54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61" action="ppaction://hlinksldjump"/>
            <a:extLst>
              <a:ext uri="{FF2B5EF4-FFF2-40B4-BE49-F238E27FC236}">
                <a16:creationId xmlns:a16="http://schemas.microsoft.com/office/drawing/2014/main" id="{9B75FBFE-56FD-1446-8402-8F56B88C121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2" action="ppaction://hlinksldjump"/>
            <a:extLst>
              <a:ext uri="{FF2B5EF4-FFF2-40B4-BE49-F238E27FC236}">
                <a16:creationId xmlns:a16="http://schemas.microsoft.com/office/drawing/2014/main" id="{64A2217B-20ED-C74E-BCB8-E18E241A78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3" action="ppaction://hlinksldjump"/>
            <a:extLst>
              <a:ext uri="{FF2B5EF4-FFF2-40B4-BE49-F238E27FC236}">
                <a16:creationId xmlns:a16="http://schemas.microsoft.com/office/drawing/2014/main" id="{68FEFDE3-83A8-8242-9FE5-0E777490CC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4" action="ppaction://hlinksldjump"/>
            <a:extLst>
              <a:ext uri="{FF2B5EF4-FFF2-40B4-BE49-F238E27FC236}">
                <a16:creationId xmlns:a16="http://schemas.microsoft.com/office/drawing/2014/main" id="{1BA0F3FE-1239-1247-9E54-BAC012B3AA1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5" action="ppaction://hlinksldjump"/>
            <a:extLst>
              <a:ext uri="{FF2B5EF4-FFF2-40B4-BE49-F238E27FC236}">
                <a16:creationId xmlns:a16="http://schemas.microsoft.com/office/drawing/2014/main" id="{A311E1D3-B28E-4445-9969-5B522CF9F21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6" action="ppaction://hlinksldjump"/>
            <a:extLst>
              <a:ext uri="{FF2B5EF4-FFF2-40B4-BE49-F238E27FC236}">
                <a16:creationId xmlns:a16="http://schemas.microsoft.com/office/drawing/2014/main" id="{F69EFDD7-0203-A84F-9D16-F27AC39F138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7" action="ppaction://hlinksldjump"/>
            <a:extLst>
              <a:ext uri="{FF2B5EF4-FFF2-40B4-BE49-F238E27FC236}">
                <a16:creationId xmlns:a16="http://schemas.microsoft.com/office/drawing/2014/main" id="{CA7BBCC1-FBE4-BA47-A34E-57249FD40CD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8" action="ppaction://hlinksldjump"/>
            <a:extLst>
              <a:ext uri="{FF2B5EF4-FFF2-40B4-BE49-F238E27FC236}">
                <a16:creationId xmlns:a16="http://schemas.microsoft.com/office/drawing/2014/main" id="{B5EC543B-B68A-D74E-904B-6D60F056A2A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9" action="ppaction://hlinksldjump"/>
            <a:extLst>
              <a:ext uri="{FF2B5EF4-FFF2-40B4-BE49-F238E27FC236}">
                <a16:creationId xmlns:a16="http://schemas.microsoft.com/office/drawing/2014/main" id="{BA4035F2-BBFC-D34A-B1A5-356E436A392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70" action="ppaction://hlinksldjump"/>
            <a:extLst>
              <a:ext uri="{FF2B5EF4-FFF2-40B4-BE49-F238E27FC236}">
                <a16:creationId xmlns:a16="http://schemas.microsoft.com/office/drawing/2014/main" id="{D1E1BBAD-3F3A-034A-BC5B-25B65A291B2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71" action="ppaction://hlinksldjump"/>
            <a:extLst>
              <a:ext uri="{FF2B5EF4-FFF2-40B4-BE49-F238E27FC236}">
                <a16:creationId xmlns:a16="http://schemas.microsoft.com/office/drawing/2014/main" id="{021248B7-D904-904B-9CBD-02AA6114FFE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2" action="ppaction://hlinksldjump"/>
            <a:extLst>
              <a:ext uri="{FF2B5EF4-FFF2-40B4-BE49-F238E27FC236}">
                <a16:creationId xmlns:a16="http://schemas.microsoft.com/office/drawing/2014/main" id="{65513C10-9CB2-EB42-A388-4824496445D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3" action="ppaction://hlinksldjump"/>
            <a:extLst>
              <a:ext uri="{FF2B5EF4-FFF2-40B4-BE49-F238E27FC236}">
                <a16:creationId xmlns:a16="http://schemas.microsoft.com/office/drawing/2014/main" id="{D394DF78-503D-FF44-AFA2-49B9A0B61CF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4" action="ppaction://hlinksldjump"/>
            <a:extLst>
              <a:ext uri="{FF2B5EF4-FFF2-40B4-BE49-F238E27FC236}">
                <a16:creationId xmlns:a16="http://schemas.microsoft.com/office/drawing/2014/main" id="{6C582941-0C07-F24C-888F-D7550993ADE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5" action="ppaction://hlinksldjump"/>
            <a:extLst>
              <a:ext uri="{FF2B5EF4-FFF2-40B4-BE49-F238E27FC236}">
                <a16:creationId xmlns:a16="http://schemas.microsoft.com/office/drawing/2014/main" id="{C23B7AAD-1CD4-B943-BD9F-F622E6D3AC8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6" action="ppaction://hlinksldjump"/>
            <a:extLst>
              <a:ext uri="{FF2B5EF4-FFF2-40B4-BE49-F238E27FC236}">
                <a16:creationId xmlns:a16="http://schemas.microsoft.com/office/drawing/2014/main" id="{6E1A5907-26BC-F04E-8E9A-2FADB2EE1E2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hlinkClick r:id="rId77" action="ppaction://hlinksldjump"/>
            <a:extLst>
              <a:ext uri="{FF2B5EF4-FFF2-40B4-BE49-F238E27FC236}">
                <a16:creationId xmlns:a16="http://schemas.microsoft.com/office/drawing/2014/main" id="{9DA00AF3-46B3-F346-8BFC-72BEAE60BD6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TextBox 681">
            <a:hlinkClick r:id="rId78" action="ppaction://hlinksldjump"/>
            <a:extLst>
              <a:ext uri="{FF2B5EF4-FFF2-40B4-BE49-F238E27FC236}">
                <a16:creationId xmlns:a16="http://schemas.microsoft.com/office/drawing/2014/main" id="{C784B0DF-8B5B-4146-AF9E-A374EA30EACD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4" name="Oval 683">
            <a:hlinkClick r:id="rId79" action="ppaction://hlinksldjump"/>
            <a:extLst>
              <a:ext uri="{FF2B5EF4-FFF2-40B4-BE49-F238E27FC236}">
                <a16:creationId xmlns:a16="http://schemas.microsoft.com/office/drawing/2014/main" id="{7C6B0DA6-8220-964C-A553-1000D74A1AF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010FA887-B504-B84A-9322-1BAA700FD850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7" name="TextBox 636">
              <a:hlinkClick r:id="rId56" action="ppaction://hlinksldjump"/>
              <a:extLst>
                <a:ext uri="{FF2B5EF4-FFF2-40B4-BE49-F238E27FC236}">
                  <a16:creationId xmlns:a16="http://schemas.microsoft.com/office/drawing/2014/main" id="{8D3FF3F4-B2CD-DA43-8139-B9AC564F2A35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9" name="Oval 638">
              <a:hlinkClick r:id="rId80" action="ppaction://hlinksldjump"/>
              <a:extLst>
                <a:ext uri="{FF2B5EF4-FFF2-40B4-BE49-F238E27FC236}">
                  <a16:creationId xmlns:a16="http://schemas.microsoft.com/office/drawing/2014/main" id="{5F2422DE-6008-7A44-938D-A707528F814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81" action="ppaction://hlinksldjump"/>
              <a:extLst>
                <a:ext uri="{FF2B5EF4-FFF2-40B4-BE49-F238E27FC236}">
                  <a16:creationId xmlns:a16="http://schemas.microsoft.com/office/drawing/2014/main" id="{F1D7DE55-334D-E548-AE7A-4127B8ED51D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2" action="ppaction://hlinksldjump"/>
              <a:extLst>
                <a:ext uri="{FF2B5EF4-FFF2-40B4-BE49-F238E27FC236}">
                  <a16:creationId xmlns:a16="http://schemas.microsoft.com/office/drawing/2014/main" id="{9555A374-5E86-1240-9239-7F05EAF10B9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3" action="ppaction://hlinksldjump"/>
              <a:extLst>
                <a:ext uri="{FF2B5EF4-FFF2-40B4-BE49-F238E27FC236}">
                  <a16:creationId xmlns:a16="http://schemas.microsoft.com/office/drawing/2014/main" id="{750A3EF3-E98D-164E-8625-4E3926F1E13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84" action="ppaction://hlinksldjump"/>
              <a:extLst>
                <a:ext uri="{FF2B5EF4-FFF2-40B4-BE49-F238E27FC236}">
                  <a16:creationId xmlns:a16="http://schemas.microsoft.com/office/drawing/2014/main" id="{9A3CD37D-0A1D-9C43-A384-05ADB9B49EB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2" action="ppaction://hlinksldjump"/>
              <a:extLst>
                <a:ext uri="{FF2B5EF4-FFF2-40B4-BE49-F238E27FC236}">
                  <a16:creationId xmlns:a16="http://schemas.microsoft.com/office/drawing/2014/main" id="{4AC1A60B-B6B0-8843-9ADA-DE61DDD33EB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TextBox 650">
              <a:hlinkClick r:id="rId63" action="ppaction://hlinksldjump"/>
              <a:extLst>
                <a:ext uri="{FF2B5EF4-FFF2-40B4-BE49-F238E27FC236}">
                  <a16:creationId xmlns:a16="http://schemas.microsoft.com/office/drawing/2014/main" id="{70088BF6-46F7-D841-A549-C1686DF4A2C1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3" name="Oval 6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21C48403-D992-FC4E-A06E-9E675CD3D7A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6" action="ppaction://hlinksldjump"/>
              <a:extLst>
                <a:ext uri="{FF2B5EF4-FFF2-40B4-BE49-F238E27FC236}">
                  <a16:creationId xmlns:a16="http://schemas.microsoft.com/office/drawing/2014/main" id="{89A7E0D5-0F7B-984F-9AF5-E51E62E53D9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7" action="ppaction://hlinksldjump"/>
              <a:extLst>
                <a:ext uri="{FF2B5EF4-FFF2-40B4-BE49-F238E27FC236}">
                  <a16:creationId xmlns:a16="http://schemas.microsoft.com/office/drawing/2014/main" id="{8365F31D-1648-BB49-A6D3-33FEABC1F7A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8" action="ppaction://hlinksldjump"/>
              <a:extLst>
                <a:ext uri="{FF2B5EF4-FFF2-40B4-BE49-F238E27FC236}">
                  <a16:creationId xmlns:a16="http://schemas.microsoft.com/office/drawing/2014/main" id="{02F8DD81-659C-DD47-B772-CBB1A0DE865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9" action="ppaction://hlinksldjump"/>
              <a:extLst>
                <a:ext uri="{FF2B5EF4-FFF2-40B4-BE49-F238E27FC236}">
                  <a16:creationId xmlns:a16="http://schemas.microsoft.com/office/drawing/2014/main" id="{07860558-D7AF-CC4B-8305-19B21F65A89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TextBox 662">
              <a:hlinkClick r:id="rId69" action="ppaction://hlinksldjump"/>
              <a:extLst>
                <a:ext uri="{FF2B5EF4-FFF2-40B4-BE49-F238E27FC236}">
                  <a16:creationId xmlns:a16="http://schemas.microsoft.com/office/drawing/2014/main" id="{4E6B076C-A0CE-AC4A-95E3-B2DC1A3AB121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5" name="Oval 664">
              <a:hlinkClick r:id="rId90" action="ppaction://hlinksldjump"/>
              <a:extLst>
                <a:ext uri="{FF2B5EF4-FFF2-40B4-BE49-F238E27FC236}">
                  <a16:creationId xmlns:a16="http://schemas.microsoft.com/office/drawing/2014/main" id="{AD009552-161C-594A-ADEE-F0E7EFEF281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1" action="ppaction://hlinksldjump"/>
              <a:extLst>
                <a:ext uri="{FF2B5EF4-FFF2-40B4-BE49-F238E27FC236}">
                  <a16:creationId xmlns:a16="http://schemas.microsoft.com/office/drawing/2014/main" id="{DEA2A9E0-0FED-1F4E-B3B6-FA48E6E3895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2" action="ppaction://hlinksldjump"/>
              <a:extLst>
                <a:ext uri="{FF2B5EF4-FFF2-40B4-BE49-F238E27FC236}">
                  <a16:creationId xmlns:a16="http://schemas.microsoft.com/office/drawing/2014/main" id="{68CFA469-CB9B-E340-92BC-D2E084E6C1B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3" action="ppaction://hlinksldjump"/>
              <a:extLst>
                <a:ext uri="{FF2B5EF4-FFF2-40B4-BE49-F238E27FC236}">
                  <a16:creationId xmlns:a16="http://schemas.microsoft.com/office/drawing/2014/main" id="{346DB2D5-54C9-BC41-8947-1BCCCCE29A4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4" action="ppaction://hlinksldjump"/>
              <a:extLst>
                <a:ext uri="{FF2B5EF4-FFF2-40B4-BE49-F238E27FC236}">
                  <a16:creationId xmlns:a16="http://schemas.microsoft.com/office/drawing/2014/main" id="{FA39EFAF-03DD-1345-BB07-F37945D1228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5" action="ppaction://hlinksldjump"/>
              <a:extLst>
                <a:ext uri="{FF2B5EF4-FFF2-40B4-BE49-F238E27FC236}">
                  <a16:creationId xmlns:a16="http://schemas.microsoft.com/office/drawing/2014/main" id="{A88F8EEC-5506-264D-A6F2-4407AFDADE4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6" action="ppaction://hlinksldjump"/>
              <a:extLst>
                <a:ext uri="{FF2B5EF4-FFF2-40B4-BE49-F238E27FC236}">
                  <a16:creationId xmlns:a16="http://schemas.microsoft.com/office/drawing/2014/main" id="{231BF6AA-BE44-2846-886D-67854DB13FE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7" action="ppaction://hlinksldjump"/>
              <a:extLst>
                <a:ext uri="{FF2B5EF4-FFF2-40B4-BE49-F238E27FC236}">
                  <a16:creationId xmlns:a16="http://schemas.microsoft.com/office/drawing/2014/main" id="{9731C916-C464-B94F-A26F-B5C46189482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8" action="ppaction://hlinksldjump"/>
              <a:extLst>
                <a:ext uri="{FF2B5EF4-FFF2-40B4-BE49-F238E27FC236}">
                  <a16:creationId xmlns:a16="http://schemas.microsoft.com/office/drawing/2014/main" id="{3A492A7E-8195-1F4E-8A73-245707C0D6C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78" action="ppaction://hlinksldjump"/>
              <a:extLst>
                <a:ext uri="{FF2B5EF4-FFF2-40B4-BE49-F238E27FC236}">
                  <a16:creationId xmlns:a16="http://schemas.microsoft.com/office/drawing/2014/main" id="{F7656BA2-7FD9-AB44-9699-DE8D1E34C1F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9" action="ppaction://hlinksldjump"/>
              <a:extLst>
                <a:ext uri="{FF2B5EF4-FFF2-40B4-BE49-F238E27FC236}">
                  <a16:creationId xmlns:a16="http://schemas.microsoft.com/office/drawing/2014/main" id="{1916FDAE-88E8-334A-A4D9-20CEE71CF0B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6" name="Oval 685">
            <a:hlinkClick r:id="rId100" action="ppaction://hlinksldjump"/>
            <a:extLst>
              <a:ext uri="{FF2B5EF4-FFF2-40B4-BE49-F238E27FC236}">
                <a16:creationId xmlns:a16="http://schemas.microsoft.com/office/drawing/2014/main" id="{3B309F89-4976-8B4B-B6F1-8FEAAF90600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97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09" y="-4004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Change in scholarly 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9181940" y="365728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2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972" y="5912549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Scholar. Only the top six “classic” statistics packages are shown.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491" y="5896255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 (excluding SAS and SPSS).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6" y="1371600"/>
            <a:ext cx="4674451" cy="4674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266" y="974306"/>
            <a:ext cx="4784597" cy="47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930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Forum/discussion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601" y="586740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3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8084" y="1888298"/>
            <a:ext cx="4702382" cy="665696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Sum of monthly email traffic on each software’s main listserv discussion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01887" y="1281688"/>
            <a:ext cx="3934211" cy="2622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01887" y="3923545"/>
            <a:ext cx="3966197" cy="2401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0600" y="4488121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Number of R- or SAS-related posts to Stack Overflow (programming and statistical topics) by week.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CEBF4547-8D13-E84B-B7D6-6BDF766B016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9" name="TextBox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5C49EB51-F446-A148-B0E3-88F1307C31C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0" name="Oval 639">
              <a:hlinkClick r:id="rId56" action="ppaction://hlinksldjump"/>
              <a:extLst>
                <a:ext uri="{FF2B5EF4-FFF2-40B4-BE49-F238E27FC236}">
                  <a16:creationId xmlns:a16="http://schemas.microsoft.com/office/drawing/2014/main" id="{92001354-B85D-7845-88D3-E095494A6D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7" action="ppaction://hlinksldjump"/>
              <a:extLst>
                <a:ext uri="{FF2B5EF4-FFF2-40B4-BE49-F238E27FC236}">
                  <a16:creationId xmlns:a16="http://schemas.microsoft.com/office/drawing/2014/main" id="{64677724-527C-9E40-9062-973B6743625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8" action="ppaction://hlinksldjump"/>
              <a:extLst>
                <a:ext uri="{FF2B5EF4-FFF2-40B4-BE49-F238E27FC236}">
                  <a16:creationId xmlns:a16="http://schemas.microsoft.com/office/drawing/2014/main" id="{5ABDB322-8A38-5542-9357-3771EB1041F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59" action="ppaction://hlinksldjump"/>
              <a:extLst>
                <a:ext uri="{FF2B5EF4-FFF2-40B4-BE49-F238E27FC236}">
                  <a16:creationId xmlns:a16="http://schemas.microsoft.com/office/drawing/2014/main" id="{9579EEDF-8894-F54C-AB6A-07529D11FD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0" action="ppaction://hlinksldjump"/>
              <a:extLst>
                <a:ext uri="{FF2B5EF4-FFF2-40B4-BE49-F238E27FC236}">
                  <a16:creationId xmlns:a16="http://schemas.microsoft.com/office/drawing/2014/main" id="{09A068DC-FCC9-CE47-88FE-3CB896676E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1" action="ppaction://hlinksldjump"/>
              <a:extLst>
                <a:ext uri="{FF2B5EF4-FFF2-40B4-BE49-F238E27FC236}">
                  <a16:creationId xmlns:a16="http://schemas.microsoft.com/office/drawing/2014/main" id="{F91247CC-11BB-6C4D-8ADA-B46D20D9E9B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2" action="ppaction://hlinksldjump"/>
              <a:extLst>
                <a:ext uri="{FF2B5EF4-FFF2-40B4-BE49-F238E27FC236}">
                  <a16:creationId xmlns:a16="http://schemas.microsoft.com/office/drawing/2014/main" id="{DDB17419-C213-554E-B120-3FAA8D2EE6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3" action="ppaction://hlinksldjump"/>
              <a:extLst>
                <a:ext uri="{FF2B5EF4-FFF2-40B4-BE49-F238E27FC236}">
                  <a16:creationId xmlns:a16="http://schemas.microsoft.com/office/drawing/2014/main" id="{A878DC4F-2E99-8743-8A44-ADB7401DA6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C03E021E-038D-7A47-B587-1D66ECBFCCE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63C5ABA5-2BF5-1C4F-9B53-6942812076C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7E821B40-2767-ED42-A4E1-827A70EAB73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7" action="ppaction://hlinksldjump"/>
              <a:extLst>
                <a:ext uri="{FF2B5EF4-FFF2-40B4-BE49-F238E27FC236}">
                  <a16:creationId xmlns:a16="http://schemas.microsoft.com/office/drawing/2014/main" id="{503A60DA-3F5C-D941-BB5B-2CDF3C94F29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277145D0-7578-4C47-83ED-025AB68CB07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TextBox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BA3F4195-98A7-D84A-9EEC-0BADCABEEB4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4" name="Oval 6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EEB52771-C5F1-624A-9035-55C604FF83F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1F9835B2-DF85-4643-9188-35A0F04C769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50003BDC-0934-CE4F-9CCB-F9C9CAA1D76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11FA42E3-0F81-DF44-96F4-D75903DE56F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F0B3E561-3F07-4443-A04A-909114C2053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9094E0BC-7B01-CC4C-B977-3326A9C4D17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680E636B-B864-3E4D-AB3B-7A224F509EE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CCA5F066-2175-5849-8351-5B5A5987E64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6A4BFCF6-50AC-4F45-B4C3-E9310007B35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EFD7DE41-5694-F44C-BC78-7CFB02D1C7D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8C94DDD8-CF6C-2F4D-82CD-3CE7223A820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TextBox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AFB21717-5797-6E4A-974D-0D6FBC58B0F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6" name="Oval 665">
              <a:hlinkClick r:id="rId79" action="ppaction://hlinksldjump"/>
              <a:extLst>
                <a:ext uri="{FF2B5EF4-FFF2-40B4-BE49-F238E27FC236}">
                  <a16:creationId xmlns:a16="http://schemas.microsoft.com/office/drawing/2014/main" id="{E8F9C906-8D0E-6442-8814-0F93C459C7F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0" action="ppaction://hlinksldjump"/>
              <a:extLst>
                <a:ext uri="{FF2B5EF4-FFF2-40B4-BE49-F238E27FC236}">
                  <a16:creationId xmlns:a16="http://schemas.microsoft.com/office/drawing/2014/main" id="{C6610CFD-191B-3E42-830C-26951FA426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1" action="ppaction://hlinksldjump"/>
              <a:extLst>
                <a:ext uri="{FF2B5EF4-FFF2-40B4-BE49-F238E27FC236}">
                  <a16:creationId xmlns:a16="http://schemas.microsoft.com/office/drawing/2014/main" id="{0C71C052-065B-254A-BC93-B2A7E0DE912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2" action="ppaction://hlinksldjump"/>
              <a:extLst>
                <a:ext uri="{FF2B5EF4-FFF2-40B4-BE49-F238E27FC236}">
                  <a16:creationId xmlns:a16="http://schemas.microsoft.com/office/drawing/2014/main" id="{6336E56F-398D-8D42-9DBC-50AE80F8BC7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3" action="ppaction://hlinksldjump"/>
              <a:extLst>
                <a:ext uri="{FF2B5EF4-FFF2-40B4-BE49-F238E27FC236}">
                  <a16:creationId xmlns:a16="http://schemas.microsoft.com/office/drawing/2014/main" id="{67CF5C3E-D784-7C42-B750-DF481415F9F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4" action="ppaction://hlinksldjump"/>
              <a:extLst>
                <a:ext uri="{FF2B5EF4-FFF2-40B4-BE49-F238E27FC236}">
                  <a16:creationId xmlns:a16="http://schemas.microsoft.com/office/drawing/2014/main" id="{9DDD1E44-0865-7547-B263-9DD14AE34E7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5" action="ppaction://hlinksldjump"/>
              <a:extLst>
                <a:ext uri="{FF2B5EF4-FFF2-40B4-BE49-F238E27FC236}">
                  <a16:creationId xmlns:a16="http://schemas.microsoft.com/office/drawing/2014/main" id="{D46E4575-0B10-6A40-BA2A-CFB5A51EE2E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6" action="ppaction://hlinksldjump"/>
              <a:extLst>
                <a:ext uri="{FF2B5EF4-FFF2-40B4-BE49-F238E27FC236}">
                  <a16:creationId xmlns:a16="http://schemas.microsoft.com/office/drawing/2014/main" id="{9A70E555-6474-E940-92AE-67CE170D1E1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7" action="ppaction://hlinksldjump"/>
              <a:extLst>
                <a:ext uri="{FF2B5EF4-FFF2-40B4-BE49-F238E27FC236}">
                  <a16:creationId xmlns:a16="http://schemas.microsoft.com/office/drawing/2014/main" id="{F8742E77-7D8B-A24B-B37F-1506D223951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8" action="ppaction://hlinksldjump"/>
              <a:extLst>
                <a:ext uri="{FF2B5EF4-FFF2-40B4-BE49-F238E27FC236}">
                  <a16:creationId xmlns:a16="http://schemas.microsoft.com/office/drawing/2014/main" id="{2F5B3CED-CA26-584E-A050-F313E396DB4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89" action="ppaction://hlinksldjump"/>
              <a:extLst>
                <a:ext uri="{FF2B5EF4-FFF2-40B4-BE49-F238E27FC236}">
                  <a16:creationId xmlns:a16="http://schemas.microsoft.com/office/drawing/2014/main" id="{E364774D-2918-CD44-8402-8ECB63F37F1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0" action="ppaction://hlinksldjump"/>
              <a:extLst>
                <a:ext uri="{FF2B5EF4-FFF2-40B4-BE49-F238E27FC236}">
                  <a16:creationId xmlns:a16="http://schemas.microsoft.com/office/drawing/2014/main" id="{7927E6CE-5D28-E54B-B5D0-022E63D79C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1" action="ppaction://hlinksldjump"/>
              <a:extLst>
                <a:ext uri="{FF2B5EF4-FFF2-40B4-BE49-F238E27FC236}">
                  <a16:creationId xmlns:a16="http://schemas.microsoft.com/office/drawing/2014/main" id="{9E487B5C-D970-464A-84E5-8107AA646CA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2" action="ppaction://hlinksldjump"/>
              <a:extLst>
                <a:ext uri="{FF2B5EF4-FFF2-40B4-BE49-F238E27FC236}">
                  <a16:creationId xmlns:a16="http://schemas.microsoft.com/office/drawing/2014/main" id="{41742A77-33BB-1148-B0A2-AE1175AE480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3" action="ppaction://hlinksldjump"/>
              <a:extLst>
                <a:ext uri="{FF2B5EF4-FFF2-40B4-BE49-F238E27FC236}">
                  <a16:creationId xmlns:a16="http://schemas.microsoft.com/office/drawing/2014/main" id="{99C17E45-44F0-974B-AFFB-00BDE979640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D17C3899-3B2E-E043-8363-958DB78D1B6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0168AC0D-29D8-014B-A7C4-A83FC026D77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DD1C5C39-3E88-8444-9645-D3E1E6E19E2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TextBox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FD1C6901-6043-6E47-BDC2-B297D39C70E3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5" name="Oval 6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E533D23B-DEA2-1F44-BE4E-09949F534A9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2E2F6214-11BC-3547-90FA-D314B817C9E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99" action="ppaction://hlinksldjump"/>
              <a:extLst>
                <a:ext uri="{FF2B5EF4-FFF2-40B4-BE49-F238E27FC236}">
                  <a16:creationId xmlns:a16="http://schemas.microsoft.com/office/drawing/2014/main" id="{1A108CEA-1D2F-244D-85DE-124499690B2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176A164-12D5-AB44-AFD9-F31B61463DC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864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484721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40" dirty="0" err="1"/>
              <a:t>Rexer</a:t>
            </a:r>
            <a:r>
              <a:rPr lang="en-US" sz="4840" dirty="0"/>
              <a:t> Analytics </a:t>
            </a:r>
            <a:r>
              <a:rPr lang="en-US" sz="4840" i="1" dirty="0"/>
              <a:t>Data Miner </a:t>
            </a:r>
            <a:r>
              <a:rPr lang="en-US" sz="4840" dirty="0"/>
              <a:t>Survey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8995" y="5903392"/>
            <a:ext cx="7098713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 dirty="0">
                <a:hlinkClick r:id="rId53"/>
              </a:rPr>
              <a:t>~1.2k respondents 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4346" y="1180180"/>
            <a:ext cx="10637614" cy="4806692"/>
          </a:xfrm>
          <a:prstGeom prst="rect">
            <a:avLst/>
          </a:prstGeom>
        </p:spPr>
      </p:pic>
      <p:sp>
        <p:nvSpPr>
          <p:cNvPr id="637" name="Oval 636">
            <a:hlinkClick r:id="rId55" action="ppaction://hlinksldjump"/>
            <a:extLst>
              <a:ext uri="{FF2B5EF4-FFF2-40B4-BE49-F238E27FC236}">
                <a16:creationId xmlns:a16="http://schemas.microsoft.com/office/drawing/2014/main" id="{7CC854FD-E049-3D4E-BDF1-D361F7D6A9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>
            <a:hlinkClick r:id="rId56" action="ppaction://hlinksldjump"/>
            <a:extLst>
              <a:ext uri="{FF2B5EF4-FFF2-40B4-BE49-F238E27FC236}">
                <a16:creationId xmlns:a16="http://schemas.microsoft.com/office/drawing/2014/main" id="{806558A5-9E07-9F4A-9024-258080D20E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>
            <a:hlinkClick r:id="rId57" action="ppaction://hlinksldjump"/>
            <a:extLst>
              <a:ext uri="{FF2B5EF4-FFF2-40B4-BE49-F238E27FC236}">
                <a16:creationId xmlns:a16="http://schemas.microsoft.com/office/drawing/2014/main" id="{9374EDD0-1F72-3F4C-975B-56BC4B9C02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>
            <a:hlinkClick r:id="rId58" action="ppaction://hlinksldjump"/>
            <a:extLst>
              <a:ext uri="{FF2B5EF4-FFF2-40B4-BE49-F238E27FC236}">
                <a16:creationId xmlns:a16="http://schemas.microsoft.com/office/drawing/2014/main" id="{FBAED152-F60A-3943-BE45-846F1C1EFBE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hlinkClick r:id="rId59" action="ppaction://hlinksldjump"/>
            <a:extLst>
              <a:ext uri="{FF2B5EF4-FFF2-40B4-BE49-F238E27FC236}">
                <a16:creationId xmlns:a16="http://schemas.microsoft.com/office/drawing/2014/main" id="{1EF84B53-0B53-7B41-AAED-828ED8FC85D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>
            <a:hlinkClick r:id="rId60" action="ppaction://hlinksldjump"/>
            <a:extLst>
              <a:ext uri="{FF2B5EF4-FFF2-40B4-BE49-F238E27FC236}">
                <a16:creationId xmlns:a16="http://schemas.microsoft.com/office/drawing/2014/main" id="{25E118AC-D136-B447-9F21-F6F9EE7C7A5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Oval 648">
            <a:hlinkClick r:id="rId61" action="ppaction://hlinksldjump"/>
            <a:extLst>
              <a:ext uri="{FF2B5EF4-FFF2-40B4-BE49-F238E27FC236}">
                <a16:creationId xmlns:a16="http://schemas.microsoft.com/office/drawing/2014/main" id="{F3D1CC0A-4858-324E-8219-91DF9AA6C4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Oval 650">
            <a:hlinkClick r:id="rId62" action="ppaction://hlinksldjump"/>
            <a:extLst>
              <a:ext uri="{FF2B5EF4-FFF2-40B4-BE49-F238E27FC236}">
                <a16:creationId xmlns:a16="http://schemas.microsoft.com/office/drawing/2014/main" id="{4EB4E348-0F24-9B4B-9F87-E07C332BC5E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>
            <a:hlinkClick r:id="rId63" action="ppaction://hlinksldjump"/>
            <a:extLst>
              <a:ext uri="{FF2B5EF4-FFF2-40B4-BE49-F238E27FC236}">
                <a16:creationId xmlns:a16="http://schemas.microsoft.com/office/drawing/2014/main" id="{976E88F7-E75D-7D42-A870-8989E3DBF0A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>
            <a:hlinkClick r:id="rId64" action="ppaction://hlinksldjump"/>
            <a:extLst>
              <a:ext uri="{FF2B5EF4-FFF2-40B4-BE49-F238E27FC236}">
                <a16:creationId xmlns:a16="http://schemas.microsoft.com/office/drawing/2014/main" id="{79A9DCAA-001B-1944-8C70-BFB1E29F2A1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>
            <a:hlinkClick r:id="rId65" action="ppaction://hlinksldjump"/>
            <a:extLst>
              <a:ext uri="{FF2B5EF4-FFF2-40B4-BE49-F238E27FC236}">
                <a16:creationId xmlns:a16="http://schemas.microsoft.com/office/drawing/2014/main" id="{22CDC830-B0D4-654F-9E09-E7BF1FAB6C9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>
            <a:hlinkClick r:id="rId66" action="ppaction://hlinksldjump"/>
            <a:extLst>
              <a:ext uri="{FF2B5EF4-FFF2-40B4-BE49-F238E27FC236}">
                <a16:creationId xmlns:a16="http://schemas.microsoft.com/office/drawing/2014/main" id="{9D1180A4-8E97-4843-A10E-78185325C45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>
            <a:hlinkClick r:id="rId67" action="ppaction://hlinksldjump"/>
            <a:extLst>
              <a:ext uri="{FF2B5EF4-FFF2-40B4-BE49-F238E27FC236}">
                <a16:creationId xmlns:a16="http://schemas.microsoft.com/office/drawing/2014/main" id="{D7053264-A3F8-7441-BB33-D12E98E89ED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>
            <a:hlinkClick r:id="rId68" action="ppaction://hlinksldjump"/>
            <a:extLst>
              <a:ext uri="{FF2B5EF4-FFF2-40B4-BE49-F238E27FC236}">
                <a16:creationId xmlns:a16="http://schemas.microsoft.com/office/drawing/2014/main" id="{D7F90158-327F-584A-BC1E-C16F58B962D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>
            <a:hlinkClick r:id="rId69" action="ppaction://hlinksldjump"/>
            <a:extLst>
              <a:ext uri="{FF2B5EF4-FFF2-40B4-BE49-F238E27FC236}">
                <a16:creationId xmlns:a16="http://schemas.microsoft.com/office/drawing/2014/main" id="{DDD5A6D0-22ED-C34D-8BC6-2D9AA4A4D84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hlinkClick r:id="rId70" action="ppaction://hlinksldjump"/>
            <a:extLst>
              <a:ext uri="{FF2B5EF4-FFF2-40B4-BE49-F238E27FC236}">
                <a16:creationId xmlns:a16="http://schemas.microsoft.com/office/drawing/2014/main" id="{D49B5118-B5D4-ED48-8AB1-15B020B8380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hlinkClick r:id="rId71" action="ppaction://hlinksldjump"/>
            <a:extLst>
              <a:ext uri="{FF2B5EF4-FFF2-40B4-BE49-F238E27FC236}">
                <a16:creationId xmlns:a16="http://schemas.microsoft.com/office/drawing/2014/main" id="{85849CA2-8B3A-074B-8FC8-F24A014B1CD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hlinkClick r:id="rId72" action="ppaction://hlinksldjump"/>
            <a:extLst>
              <a:ext uri="{FF2B5EF4-FFF2-40B4-BE49-F238E27FC236}">
                <a16:creationId xmlns:a16="http://schemas.microsoft.com/office/drawing/2014/main" id="{D007ECE3-6EDA-3640-BC67-27888AE612A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hlinkClick r:id="rId73" action="ppaction://hlinksldjump"/>
            <a:extLst>
              <a:ext uri="{FF2B5EF4-FFF2-40B4-BE49-F238E27FC236}">
                <a16:creationId xmlns:a16="http://schemas.microsoft.com/office/drawing/2014/main" id="{FA869E78-15C0-7D41-A58A-59222A02E08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hlinkClick r:id="rId74" action="ppaction://hlinksldjump"/>
            <a:extLst>
              <a:ext uri="{FF2B5EF4-FFF2-40B4-BE49-F238E27FC236}">
                <a16:creationId xmlns:a16="http://schemas.microsoft.com/office/drawing/2014/main" id="{67F45F97-F98C-0E42-91F5-00B7BE5A4F4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hlinkClick r:id="rId75" action="ppaction://hlinksldjump"/>
            <a:extLst>
              <a:ext uri="{FF2B5EF4-FFF2-40B4-BE49-F238E27FC236}">
                <a16:creationId xmlns:a16="http://schemas.microsoft.com/office/drawing/2014/main" id="{CA1A4463-4100-2249-80E3-D1D0E98176C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hlinkClick r:id="rId76" action="ppaction://hlinksldjump"/>
            <a:extLst>
              <a:ext uri="{FF2B5EF4-FFF2-40B4-BE49-F238E27FC236}">
                <a16:creationId xmlns:a16="http://schemas.microsoft.com/office/drawing/2014/main" id="{0E7D9AEF-C7C4-3443-BF45-AABF8B83AF3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TextBox 680">
            <a:hlinkClick r:id="rId77" action="ppaction://hlinksldjump"/>
            <a:extLst>
              <a:ext uri="{FF2B5EF4-FFF2-40B4-BE49-F238E27FC236}">
                <a16:creationId xmlns:a16="http://schemas.microsoft.com/office/drawing/2014/main" id="{BDFDAB5C-BFD6-1D4D-9C1D-036D46D56D5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3" name="Oval 682">
            <a:hlinkClick r:id="rId78" action="ppaction://hlinksldjump"/>
            <a:extLst>
              <a:ext uri="{FF2B5EF4-FFF2-40B4-BE49-F238E27FC236}">
                <a16:creationId xmlns:a16="http://schemas.microsoft.com/office/drawing/2014/main" id="{615743F5-1F5A-274A-8A7D-2D9086AF744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F26371D-E68F-AE42-A415-0BD98901B44F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6" name="TextBox 635">
              <a:hlinkClick r:id="rId55" action="ppaction://hlinksldjump"/>
              <a:extLst>
                <a:ext uri="{FF2B5EF4-FFF2-40B4-BE49-F238E27FC236}">
                  <a16:creationId xmlns:a16="http://schemas.microsoft.com/office/drawing/2014/main" id="{64E2A8B4-BFC8-1C4C-992A-FAF4F5ED063D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8" name="Oval 637">
              <a:hlinkClick r:id="rId79" action="ppaction://hlinksldjump"/>
              <a:extLst>
                <a:ext uri="{FF2B5EF4-FFF2-40B4-BE49-F238E27FC236}">
                  <a16:creationId xmlns:a16="http://schemas.microsoft.com/office/drawing/2014/main" id="{81E675C0-21EA-414E-AC83-11E5FDAD725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80" action="ppaction://hlinksldjump"/>
              <a:extLst>
                <a:ext uri="{FF2B5EF4-FFF2-40B4-BE49-F238E27FC236}">
                  <a16:creationId xmlns:a16="http://schemas.microsoft.com/office/drawing/2014/main" id="{281CB87B-458E-614D-A32E-8753F8B84AB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81" action="ppaction://hlinksldjump"/>
              <a:extLst>
                <a:ext uri="{FF2B5EF4-FFF2-40B4-BE49-F238E27FC236}">
                  <a16:creationId xmlns:a16="http://schemas.microsoft.com/office/drawing/2014/main" id="{B9209397-1DFD-5440-8F31-E67EC464A90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82" action="ppaction://hlinksldjump"/>
              <a:extLst>
                <a:ext uri="{FF2B5EF4-FFF2-40B4-BE49-F238E27FC236}">
                  <a16:creationId xmlns:a16="http://schemas.microsoft.com/office/drawing/2014/main" id="{9785CFD1-3383-034D-8A75-AD3EA7823E6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83" action="ppaction://hlinksldjump"/>
              <a:extLst>
                <a:ext uri="{FF2B5EF4-FFF2-40B4-BE49-F238E27FC236}">
                  <a16:creationId xmlns:a16="http://schemas.microsoft.com/office/drawing/2014/main" id="{FB8F0A53-31A0-7349-93DE-FCF2211733F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1" action="ppaction://hlinksldjump"/>
              <a:extLst>
                <a:ext uri="{FF2B5EF4-FFF2-40B4-BE49-F238E27FC236}">
                  <a16:creationId xmlns:a16="http://schemas.microsoft.com/office/drawing/2014/main" id="{3A58F282-319B-3641-B167-4B5AC1A67FE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2" action="ppaction://hlinksldjump"/>
              <a:extLst>
                <a:ext uri="{FF2B5EF4-FFF2-40B4-BE49-F238E27FC236}">
                  <a16:creationId xmlns:a16="http://schemas.microsoft.com/office/drawing/2014/main" id="{DF24F85B-4FC3-E443-9409-3B7A7FE4CC67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2" name="Oval 651">
              <a:hlinkClick r:id="rId84" action="ppaction://hlinksldjump"/>
              <a:extLst>
                <a:ext uri="{FF2B5EF4-FFF2-40B4-BE49-F238E27FC236}">
                  <a16:creationId xmlns:a16="http://schemas.microsoft.com/office/drawing/2014/main" id="{4B094431-70CF-E24C-8697-CDE08DE500D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38F0CE9E-B992-E544-A97B-2A42702185B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6" action="ppaction://hlinksldjump"/>
              <a:extLst>
                <a:ext uri="{FF2B5EF4-FFF2-40B4-BE49-F238E27FC236}">
                  <a16:creationId xmlns:a16="http://schemas.microsoft.com/office/drawing/2014/main" id="{719321CC-E12A-3647-9D70-E3829D65E91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87" action="ppaction://hlinksldjump"/>
              <a:extLst>
                <a:ext uri="{FF2B5EF4-FFF2-40B4-BE49-F238E27FC236}">
                  <a16:creationId xmlns:a16="http://schemas.microsoft.com/office/drawing/2014/main" id="{F97C76F5-F368-9841-A178-CA637E85559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8" action="ppaction://hlinksldjump"/>
              <a:extLst>
                <a:ext uri="{FF2B5EF4-FFF2-40B4-BE49-F238E27FC236}">
                  <a16:creationId xmlns:a16="http://schemas.microsoft.com/office/drawing/2014/main" id="{E2707B99-7B2A-0546-8E53-35D3312226E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68" action="ppaction://hlinksldjump"/>
              <a:extLst>
                <a:ext uri="{FF2B5EF4-FFF2-40B4-BE49-F238E27FC236}">
                  <a16:creationId xmlns:a16="http://schemas.microsoft.com/office/drawing/2014/main" id="{6F866CA1-F91A-0541-9E3F-25B934F82F68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4" name="Oval 663">
              <a:hlinkClick r:id="rId89" action="ppaction://hlinksldjump"/>
              <a:extLst>
                <a:ext uri="{FF2B5EF4-FFF2-40B4-BE49-F238E27FC236}">
                  <a16:creationId xmlns:a16="http://schemas.microsoft.com/office/drawing/2014/main" id="{2BB9E5F5-5112-9E46-A96D-D80904B9EFB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0" action="ppaction://hlinksldjump"/>
              <a:extLst>
                <a:ext uri="{FF2B5EF4-FFF2-40B4-BE49-F238E27FC236}">
                  <a16:creationId xmlns:a16="http://schemas.microsoft.com/office/drawing/2014/main" id="{324ACDE0-89A5-D94E-8AAD-FDD150E9E55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0AA9F84B-5C3F-D947-95DE-57C898C452B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2" action="ppaction://hlinksldjump"/>
              <a:extLst>
                <a:ext uri="{FF2B5EF4-FFF2-40B4-BE49-F238E27FC236}">
                  <a16:creationId xmlns:a16="http://schemas.microsoft.com/office/drawing/2014/main" id="{0F8C248D-F279-E34F-8A97-C192A3500BA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3" action="ppaction://hlinksldjump"/>
              <a:extLst>
                <a:ext uri="{FF2B5EF4-FFF2-40B4-BE49-F238E27FC236}">
                  <a16:creationId xmlns:a16="http://schemas.microsoft.com/office/drawing/2014/main" id="{C58D835E-32D8-7544-A0F6-9580C0612C4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4" action="ppaction://hlinksldjump"/>
              <a:extLst>
                <a:ext uri="{FF2B5EF4-FFF2-40B4-BE49-F238E27FC236}">
                  <a16:creationId xmlns:a16="http://schemas.microsoft.com/office/drawing/2014/main" id="{A85A2BD7-82D4-D248-A1C4-75C0E5DDFB7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5" action="ppaction://hlinksldjump"/>
              <a:extLst>
                <a:ext uri="{FF2B5EF4-FFF2-40B4-BE49-F238E27FC236}">
                  <a16:creationId xmlns:a16="http://schemas.microsoft.com/office/drawing/2014/main" id="{AD50C528-46EB-AD48-9D7D-52B261BDCA4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6" action="ppaction://hlinksldjump"/>
              <a:extLst>
                <a:ext uri="{FF2B5EF4-FFF2-40B4-BE49-F238E27FC236}">
                  <a16:creationId xmlns:a16="http://schemas.microsoft.com/office/drawing/2014/main" id="{067F606C-D248-DF4B-A098-F472089661F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7" action="ppaction://hlinksldjump"/>
              <a:extLst>
                <a:ext uri="{FF2B5EF4-FFF2-40B4-BE49-F238E27FC236}">
                  <a16:creationId xmlns:a16="http://schemas.microsoft.com/office/drawing/2014/main" id="{02EEC8FA-FCC8-D345-9A85-25DF3B8A1C43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5E0C8586-9DA1-C442-8244-B499ACFCF98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8" action="ppaction://hlinksldjump"/>
              <a:extLst>
                <a:ext uri="{FF2B5EF4-FFF2-40B4-BE49-F238E27FC236}">
                  <a16:creationId xmlns:a16="http://schemas.microsoft.com/office/drawing/2014/main" id="{B0EDA485-B7C5-474A-A62E-C5CC1780EC5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5" name="Oval 684">
            <a:hlinkClick r:id="rId99" action="ppaction://hlinksldjump"/>
            <a:extLst>
              <a:ext uri="{FF2B5EF4-FFF2-40B4-BE49-F238E27FC236}">
                <a16:creationId xmlns:a16="http://schemas.microsoft.com/office/drawing/2014/main" id="{6A0E53EB-1542-B94C-9888-5FF5BD9BB62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0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42" y="-326066"/>
            <a:ext cx="10972801" cy="12586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 Development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2443" y="5097516"/>
            <a:ext cx="10945331" cy="20572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904" dirty="0">
                <a:cs typeface="Andale Mono"/>
              </a:rPr>
              <a:t>Over 6k packages!</a:t>
            </a:r>
          </a:p>
          <a:p>
            <a:pPr>
              <a:lnSpc>
                <a:spcPct val="100000"/>
              </a:lnSpc>
            </a:pPr>
            <a:r>
              <a:rPr lang="en-US" sz="2904" dirty="0"/>
              <a:t>Task Views organize packages by topic: </a:t>
            </a:r>
            <a:r>
              <a:rPr lang="en-US" sz="2420" dirty="0">
                <a:hlinkClick r:id="rId53"/>
              </a:rPr>
              <a:t>http://cran.r-project.org/web/views/</a:t>
            </a:r>
            <a:r>
              <a:rPr lang="en-US" sz="242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62000" y="1219199"/>
            <a:ext cx="3878317" cy="3878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1425" y="5365276"/>
            <a:ext cx="3980793" cy="208630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55"/>
              </a:rPr>
              <a:t>http://r4stats.com/articles/popularity/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0630" y="1752987"/>
            <a:ext cx="4702382" cy="2828148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of R packages available on its main distribution site for the last version released in each year.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SAS v9.3: 1.2k commands</a:t>
            </a:r>
          </a:p>
          <a:p>
            <a:pPr algn="ctr">
              <a:lnSpc>
                <a:spcPct val="100000"/>
              </a:lnSpc>
            </a:pPr>
            <a:r>
              <a:rPr lang="en-US" sz="1452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 Base, Stat, ETS, HP Forecasting, Graph, IML, Macro, OR, QC.)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2014: R added 1.3k packages and ~27k functions. </a:t>
            </a:r>
          </a:p>
        </p:txBody>
      </p:sp>
      <p:sp>
        <p:nvSpPr>
          <p:cNvPr id="639" name="Oval 638">
            <a:hlinkClick r:id="rId56" action="ppaction://hlinksldjump"/>
            <a:extLst>
              <a:ext uri="{FF2B5EF4-FFF2-40B4-BE49-F238E27FC236}">
                <a16:creationId xmlns:a16="http://schemas.microsoft.com/office/drawing/2014/main" id="{24AAB3A9-69CB-7D4F-8A87-C2B16F20B8A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>
            <a:hlinkClick r:id="rId57" action="ppaction://hlinksldjump"/>
            <a:extLst>
              <a:ext uri="{FF2B5EF4-FFF2-40B4-BE49-F238E27FC236}">
                <a16:creationId xmlns:a16="http://schemas.microsoft.com/office/drawing/2014/main" id="{83A8020C-67F1-FB42-8667-20AE4A74CF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>
            <a:hlinkClick r:id="rId58" action="ppaction://hlinksldjump"/>
            <a:extLst>
              <a:ext uri="{FF2B5EF4-FFF2-40B4-BE49-F238E27FC236}">
                <a16:creationId xmlns:a16="http://schemas.microsoft.com/office/drawing/2014/main" id="{B8DEBABA-B5DF-C747-9C60-F453737AB7F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hlinkClick r:id="rId59" action="ppaction://hlinksldjump"/>
            <a:extLst>
              <a:ext uri="{FF2B5EF4-FFF2-40B4-BE49-F238E27FC236}">
                <a16:creationId xmlns:a16="http://schemas.microsoft.com/office/drawing/2014/main" id="{8919DA72-9C22-2F4A-B994-665A872C1B1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>
            <a:hlinkClick r:id="rId60" action="ppaction://hlinksldjump"/>
            <a:extLst>
              <a:ext uri="{FF2B5EF4-FFF2-40B4-BE49-F238E27FC236}">
                <a16:creationId xmlns:a16="http://schemas.microsoft.com/office/drawing/2014/main" id="{BD88CDC7-7724-B54B-8C2A-D3EC716E7A1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Oval 648">
            <a:hlinkClick r:id="rId61" action="ppaction://hlinksldjump"/>
            <a:extLst>
              <a:ext uri="{FF2B5EF4-FFF2-40B4-BE49-F238E27FC236}">
                <a16:creationId xmlns:a16="http://schemas.microsoft.com/office/drawing/2014/main" id="{FC71DB66-5F34-884C-9DA6-A315E3D462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Oval 650">
            <a:hlinkClick r:id="rId62" action="ppaction://hlinksldjump"/>
            <a:extLst>
              <a:ext uri="{FF2B5EF4-FFF2-40B4-BE49-F238E27FC236}">
                <a16:creationId xmlns:a16="http://schemas.microsoft.com/office/drawing/2014/main" id="{908C409B-2B60-874D-B3EF-7CE40BF495B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>
            <a:hlinkClick r:id="rId63" action="ppaction://hlinksldjump"/>
            <a:extLst>
              <a:ext uri="{FF2B5EF4-FFF2-40B4-BE49-F238E27FC236}">
                <a16:creationId xmlns:a16="http://schemas.microsoft.com/office/drawing/2014/main" id="{ED48C733-5E8E-E145-A197-6A5F41B1EB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>
            <a:hlinkClick r:id="rId64" action="ppaction://hlinksldjump"/>
            <a:extLst>
              <a:ext uri="{FF2B5EF4-FFF2-40B4-BE49-F238E27FC236}">
                <a16:creationId xmlns:a16="http://schemas.microsoft.com/office/drawing/2014/main" id="{44C4D17E-FE30-8144-90D3-F22E73B03D3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>
            <a:hlinkClick r:id="rId65" action="ppaction://hlinksldjump"/>
            <a:extLst>
              <a:ext uri="{FF2B5EF4-FFF2-40B4-BE49-F238E27FC236}">
                <a16:creationId xmlns:a16="http://schemas.microsoft.com/office/drawing/2014/main" id="{91E46240-46A6-8F4D-B4EE-A4C005498B4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>
            <a:hlinkClick r:id="rId66" action="ppaction://hlinksldjump"/>
            <a:extLst>
              <a:ext uri="{FF2B5EF4-FFF2-40B4-BE49-F238E27FC236}">
                <a16:creationId xmlns:a16="http://schemas.microsoft.com/office/drawing/2014/main" id="{55C6BFEA-AD99-3044-AE21-EBEB3A8F1BB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>
            <a:hlinkClick r:id="rId67" action="ppaction://hlinksldjump"/>
            <a:extLst>
              <a:ext uri="{FF2B5EF4-FFF2-40B4-BE49-F238E27FC236}">
                <a16:creationId xmlns:a16="http://schemas.microsoft.com/office/drawing/2014/main" id="{D645CF7B-0C55-4542-9620-F7F486EA4B7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>
            <a:hlinkClick r:id="rId68" action="ppaction://hlinksldjump"/>
            <a:extLst>
              <a:ext uri="{FF2B5EF4-FFF2-40B4-BE49-F238E27FC236}">
                <a16:creationId xmlns:a16="http://schemas.microsoft.com/office/drawing/2014/main" id="{4B4E0BE1-4889-BF44-8FC0-A503F174127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>
            <a:hlinkClick r:id="rId69" action="ppaction://hlinksldjump"/>
            <a:extLst>
              <a:ext uri="{FF2B5EF4-FFF2-40B4-BE49-F238E27FC236}">
                <a16:creationId xmlns:a16="http://schemas.microsoft.com/office/drawing/2014/main" id="{500BE5CD-CE05-2B4F-91FE-E7D5E5916C6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hlinkClick r:id="rId70" action="ppaction://hlinksldjump"/>
            <a:extLst>
              <a:ext uri="{FF2B5EF4-FFF2-40B4-BE49-F238E27FC236}">
                <a16:creationId xmlns:a16="http://schemas.microsoft.com/office/drawing/2014/main" id="{5BAF75DB-C7EC-0A48-82C8-2B21F149A8A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hlinkClick r:id="rId71" action="ppaction://hlinksldjump"/>
            <a:extLst>
              <a:ext uri="{FF2B5EF4-FFF2-40B4-BE49-F238E27FC236}">
                <a16:creationId xmlns:a16="http://schemas.microsoft.com/office/drawing/2014/main" id="{38620D9D-D36D-D94E-9866-47B0DE3C1E6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hlinkClick r:id="rId72" action="ppaction://hlinksldjump"/>
            <a:extLst>
              <a:ext uri="{FF2B5EF4-FFF2-40B4-BE49-F238E27FC236}">
                <a16:creationId xmlns:a16="http://schemas.microsoft.com/office/drawing/2014/main" id="{F0ECBD0E-3E6D-0D41-88A3-0974C14FBD7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hlinkClick r:id="rId73" action="ppaction://hlinksldjump"/>
            <a:extLst>
              <a:ext uri="{FF2B5EF4-FFF2-40B4-BE49-F238E27FC236}">
                <a16:creationId xmlns:a16="http://schemas.microsoft.com/office/drawing/2014/main" id="{A0EEAEAE-CD05-9844-A4ED-20AB7AE912E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hlinkClick r:id="rId74" action="ppaction://hlinksldjump"/>
            <a:extLst>
              <a:ext uri="{FF2B5EF4-FFF2-40B4-BE49-F238E27FC236}">
                <a16:creationId xmlns:a16="http://schemas.microsoft.com/office/drawing/2014/main" id="{EFF537FB-7AA0-2E40-9E2E-77A9D61B4C0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hlinkClick r:id="rId75" action="ppaction://hlinksldjump"/>
            <a:extLst>
              <a:ext uri="{FF2B5EF4-FFF2-40B4-BE49-F238E27FC236}">
                <a16:creationId xmlns:a16="http://schemas.microsoft.com/office/drawing/2014/main" id="{EE053363-6020-4440-92E1-12539F0154A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hlinkClick r:id="rId76" action="ppaction://hlinksldjump"/>
            <a:extLst>
              <a:ext uri="{FF2B5EF4-FFF2-40B4-BE49-F238E27FC236}">
                <a16:creationId xmlns:a16="http://schemas.microsoft.com/office/drawing/2014/main" id="{E121F61F-A8D5-164C-9282-7C404E92576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hlinkClick r:id="rId77" action="ppaction://hlinksldjump"/>
            <a:extLst>
              <a:ext uri="{FF2B5EF4-FFF2-40B4-BE49-F238E27FC236}">
                <a16:creationId xmlns:a16="http://schemas.microsoft.com/office/drawing/2014/main" id="{C67A9E99-A11E-C740-B969-EF6278885D6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TextBox 682">
            <a:hlinkClick r:id="rId78" action="ppaction://hlinksldjump"/>
            <a:extLst>
              <a:ext uri="{FF2B5EF4-FFF2-40B4-BE49-F238E27FC236}">
                <a16:creationId xmlns:a16="http://schemas.microsoft.com/office/drawing/2014/main" id="{DA51079D-3029-404B-AB5B-703D74C18872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5" name="Oval 684">
            <a:hlinkClick r:id="rId79" action="ppaction://hlinksldjump"/>
            <a:extLst>
              <a:ext uri="{FF2B5EF4-FFF2-40B4-BE49-F238E27FC236}">
                <a16:creationId xmlns:a16="http://schemas.microsoft.com/office/drawing/2014/main" id="{7D55F9FC-EF39-444F-9312-0A156AEA7AF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3A1045B7-00B7-B94B-A0ED-7CE6DAED99E7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8" name="TextBox 637">
              <a:hlinkClick r:id="rId56" action="ppaction://hlinksldjump"/>
              <a:extLst>
                <a:ext uri="{FF2B5EF4-FFF2-40B4-BE49-F238E27FC236}">
                  <a16:creationId xmlns:a16="http://schemas.microsoft.com/office/drawing/2014/main" id="{EF1BA6EB-4FFD-EA49-B60C-3C55FF18B6A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0" name="Oval 639">
              <a:hlinkClick r:id="rId80" action="ppaction://hlinksldjump"/>
              <a:extLst>
                <a:ext uri="{FF2B5EF4-FFF2-40B4-BE49-F238E27FC236}">
                  <a16:creationId xmlns:a16="http://schemas.microsoft.com/office/drawing/2014/main" id="{912B1D6F-F710-274D-B805-B5D51B6744F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81" action="ppaction://hlinksldjump"/>
              <a:extLst>
                <a:ext uri="{FF2B5EF4-FFF2-40B4-BE49-F238E27FC236}">
                  <a16:creationId xmlns:a16="http://schemas.microsoft.com/office/drawing/2014/main" id="{79FA2D8F-6B54-6748-869A-E05BBA5FD65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82" action="ppaction://hlinksldjump"/>
              <a:extLst>
                <a:ext uri="{FF2B5EF4-FFF2-40B4-BE49-F238E27FC236}">
                  <a16:creationId xmlns:a16="http://schemas.microsoft.com/office/drawing/2014/main" id="{EB915A9A-232D-3E41-980E-41F98E6A880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83" action="ppaction://hlinksldjump"/>
              <a:extLst>
                <a:ext uri="{FF2B5EF4-FFF2-40B4-BE49-F238E27FC236}">
                  <a16:creationId xmlns:a16="http://schemas.microsoft.com/office/drawing/2014/main" id="{EA1A6D96-8024-5042-91BE-B17F2BFDD3D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84" action="ppaction://hlinksldjump"/>
              <a:extLst>
                <a:ext uri="{FF2B5EF4-FFF2-40B4-BE49-F238E27FC236}">
                  <a16:creationId xmlns:a16="http://schemas.microsoft.com/office/drawing/2014/main" id="{ACB95D1A-3E5C-6144-B756-652EA7382B9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62" action="ppaction://hlinksldjump"/>
              <a:extLst>
                <a:ext uri="{FF2B5EF4-FFF2-40B4-BE49-F238E27FC236}">
                  <a16:creationId xmlns:a16="http://schemas.microsoft.com/office/drawing/2014/main" id="{E09FA792-A259-204B-9BBE-716AC504DD1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TextBox 651">
              <a:hlinkClick r:id="rId63" action="ppaction://hlinksldjump"/>
              <a:extLst>
                <a:ext uri="{FF2B5EF4-FFF2-40B4-BE49-F238E27FC236}">
                  <a16:creationId xmlns:a16="http://schemas.microsoft.com/office/drawing/2014/main" id="{C5E40CD1-5E4C-EA49-9241-044FB8C8ECD1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4" name="Oval 6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FD92CF48-5358-F94D-AF69-418F8BCF5FF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6" action="ppaction://hlinksldjump"/>
              <a:extLst>
                <a:ext uri="{FF2B5EF4-FFF2-40B4-BE49-F238E27FC236}">
                  <a16:creationId xmlns:a16="http://schemas.microsoft.com/office/drawing/2014/main" id="{A3E56182-2510-624E-9AAF-4A4429D6C43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87" action="ppaction://hlinksldjump"/>
              <a:extLst>
                <a:ext uri="{FF2B5EF4-FFF2-40B4-BE49-F238E27FC236}">
                  <a16:creationId xmlns:a16="http://schemas.microsoft.com/office/drawing/2014/main" id="{CE36BA11-8F07-174D-AD35-1BCD99F8C10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8" action="ppaction://hlinksldjump"/>
              <a:extLst>
                <a:ext uri="{FF2B5EF4-FFF2-40B4-BE49-F238E27FC236}">
                  <a16:creationId xmlns:a16="http://schemas.microsoft.com/office/drawing/2014/main" id="{6304847B-4358-3A4A-9B9B-83F8056B8C8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2B5A316-CAFE-1F4E-8DEA-9487ACEC4F0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TextBox 663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C7F8C9-1430-864A-AD3D-72A857E78AA5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6" name="Oval 665">
              <a:hlinkClick r:id="rId90" action="ppaction://hlinksldjump"/>
              <a:extLst>
                <a:ext uri="{FF2B5EF4-FFF2-40B4-BE49-F238E27FC236}">
                  <a16:creationId xmlns:a16="http://schemas.microsoft.com/office/drawing/2014/main" id="{01B23275-2ADE-724F-9600-540DED817AA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6599F911-12DC-AA47-88C3-C0FB6B8F38B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2" action="ppaction://hlinksldjump"/>
              <a:extLst>
                <a:ext uri="{FF2B5EF4-FFF2-40B4-BE49-F238E27FC236}">
                  <a16:creationId xmlns:a16="http://schemas.microsoft.com/office/drawing/2014/main" id="{DBE6FC4B-9583-224D-90F6-88AF33C1AD5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3" action="ppaction://hlinksldjump"/>
              <a:extLst>
                <a:ext uri="{FF2B5EF4-FFF2-40B4-BE49-F238E27FC236}">
                  <a16:creationId xmlns:a16="http://schemas.microsoft.com/office/drawing/2014/main" id="{8D809D5F-6BC5-374A-A894-F7B5809C695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4" action="ppaction://hlinksldjump"/>
              <a:extLst>
                <a:ext uri="{FF2B5EF4-FFF2-40B4-BE49-F238E27FC236}">
                  <a16:creationId xmlns:a16="http://schemas.microsoft.com/office/drawing/2014/main" id="{4138EE9D-641E-5E49-AE21-60FCC7299D3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5" action="ppaction://hlinksldjump"/>
              <a:extLst>
                <a:ext uri="{FF2B5EF4-FFF2-40B4-BE49-F238E27FC236}">
                  <a16:creationId xmlns:a16="http://schemas.microsoft.com/office/drawing/2014/main" id="{6DAA2778-4D98-BB43-9FDF-A7DB15C6593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6" action="ppaction://hlinksldjump"/>
              <a:extLst>
                <a:ext uri="{FF2B5EF4-FFF2-40B4-BE49-F238E27FC236}">
                  <a16:creationId xmlns:a16="http://schemas.microsoft.com/office/drawing/2014/main" id="{AED6C4B4-F659-3246-AE19-FEB62320B497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7" action="ppaction://hlinksldjump"/>
              <a:extLst>
                <a:ext uri="{FF2B5EF4-FFF2-40B4-BE49-F238E27FC236}">
                  <a16:creationId xmlns:a16="http://schemas.microsoft.com/office/drawing/2014/main" id="{83F059E6-26C9-6D47-B712-37D1F1AF5E3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8" action="ppaction://hlinksldjump"/>
              <a:extLst>
                <a:ext uri="{FF2B5EF4-FFF2-40B4-BE49-F238E27FC236}">
                  <a16:creationId xmlns:a16="http://schemas.microsoft.com/office/drawing/2014/main" id="{0C7F3880-B834-B74F-A272-0C215B5AE7C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78" action="ppaction://hlinksldjump"/>
              <a:extLst>
                <a:ext uri="{FF2B5EF4-FFF2-40B4-BE49-F238E27FC236}">
                  <a16:creationId xmlns:a16="http://schemas.microsoft.com/office/drawing/2014/main" id="{92C1B650-E7E3-6444-BD27-F73AA7BB80A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99" action="ppaction://hlinksldjump"/>
              <a:extLst>
                <a:ext uri="{FF2B5EF4-FFF2-40B4-BE49-F238E27FC236}">
                  <a16:creationId xmlns:a16="http://schemas.microsoft.com/office/drawing/2014/main" id="{C3B0CB74-A751-804F-9E35-280BD29C315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7" name="Oval 686">
            <a:hlinkClick r:id="rId100" action="ppaction://hlinksldjump"/>
            <a:extLst>
              <a:ext uri="{FF2B5EF4-FFF2-40B4-BE49-F238E27FC236}">
                <a16:creationId xmlns:a16="http://schemas.microsoft.com/office/drawing/2014/main" id="{AEC7334D-21DF-8F4C-B682-2249E5926C1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74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757" y="4579968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608" y="4589493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9648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328" y="4589492"/>
            <a:ext cx="1177999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174" y="4542646"/>
            <a:ext cx="1115887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43" y="2655681"/>
            <a:ext cx="1065357" cy="16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8160" y="946226"/>
            <a:ext cx="1061146" cy="165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5727" y="4626280"/>
            <a:ext cx="1061146" cy="168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298" y="4495800"/>
            <a:ext cx="1299062" cy="167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8274" y="911320"/>
            <a:ext cx="106114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097" y="4589493"/>
            <a:ext cx="1074831" cy="170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9325" y="2667262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4" y="4495800"/>
            <a:ext cx="1091675" cy="176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6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023" y="2603303"/>
            <a:ext cx="1323275" cy="163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5044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0256" y="2655679"/>
            <a:ext cx="1159050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240 Books on R since 2000</a:t>
            </a:r>
          </a:p>
        </p:txBody>
      </p: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2655681"/>
            <a:ext cx="106851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73" y="2655680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645" name="Oval 5644">
            <a:hlinkClick r:id="rId71" action="ppaction://hlinksldjump"/>
            <a:extLst>
              <a:ext uri="{FF2B5EF4-FFF2-40B4-BE49-F238E27FC236}">
                <a16:creationId xmlns:a16="http://schemas.microsoft.com/office/drawing/2014/main" id="{667D2788-5436-A04D-874C-5820413E00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7" name="Oval 5646">
            <a:hlinkClick r:id="rId72" action="ppaction://hlinksldjump"/>
            <a:extLst>
              <a:ext uri="{FF2B5EF4-FFF2-40B4-BE49-F238E27FC236}">
                <a16:creationId xmlns:a16="http://schemas.microsoft.com/office/drawing/2014/main" id="{711868CA-18E8-884D-A626-2ABA8ED11A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9" name="Oval 5648">
            <a:hlinkClick r:id="rId73" action="ppaction://hlinksldjump"/>
            <a:extLst>
              <a:ext uri="{FF2B5EF4-FFF2-40B4-BE49-F238E27FC236}">
                <a16:creationId xmlns:a16="http://schemas.microsoft.com/office/drawing/2014/main" id="{DB8ABFB5-EEFC-DF4C-B2AC-C6A2B68695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1" name="Oval 5650">
            <a:hlinkClick r:id="rId74" action="ppaction://hlinksldjump"/>
            <a:extLst>
              <a:ext uri="{FF2B5EF4-FFF2-40B4-BE49-F238E27FC236}">
                <a16:creationId xmlns:a16="http://schemas.microsoft.com/office/drawing/2014/main" id="{DB125EFC-AE7C-EE4A-BB7B-3963D7846B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3" name="Oval 5652">
            <a:hlinkClick r:id="rId75" action="ppaction://hlinksldjump"/>
            <a:extLst>
              <a:ext uri="{FF2B5EF4-FFF2-40B4-BE49-F238E27FC236}">
                <a16:creationId xmlns:a16="http://schemas.microsoft.com/office/drawing/2014/main" id="{9967CE61-0EF2-014C-A5CE-68EDD62184B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5" name="Oval 5654">
            <a:hlinkClick r:id="rId76" action="ppaction://hlinksldjump"/>
            <a:extLst>
              <a:ext uri="{FF2B5EF4-FFF2-40B4-BE49-F238E27FC236}">
                <a16:creationId xmlns:a16="http://schemas.microsoft.com/office/drawing/2014/main" id="{AD6A8BDF-1BAE-174D-9A8C-1915CEE8D9C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7" name="Oval 5656">
            <a:hlinkClick r:id="rId77" action="ppaction://hlinksldjump"/>
            <a:extLst>
              <a:ext uri="{FF2B5EF4-FFF2-40B4-BE49-F238E27FC236}">
                <a16:creationId xmlns:a16="http://schemas.microsoft.com/office/drawing/2014/main" id="{976115C6-C7C3-7C43-90E6-7FB699DAD7F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9" name="Oval 5658">
            <a:hlinkClick r:id="rId78" action="ppaction://hlinksldjump"/>
            <a:extLst>
              <a:ext uri="{FF2B5EF4-FFF2-40B4-BE49-F238E27FC236}">
                <a16:creationId xmlns:a16="http://schemas.microsoft.com/office/drawing/2014/main" id="{58A5BC0B-46DA-184D-87C8-32FB047C554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1" name="Oval 5660">
            <a:hlinkClick r:id="rId79" action="ppaction://hlinksldjump"/>
            <a:extLst>
              <a:ext uri="{FF2B5EF4-FFF2-40B4-BE49-F238E27FC236}">
                <a16:creationId xmlns:a16="http://schemas.microsoft.com/office/drawing/2014/main" id="{0A6DC646-7BA5-FE41-8A5C-BB15AB243C4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3" name="Oval 5662">
            <a:hlinkClick r:id="rId80" action="ppaction://hlinksldjump"/>
            <a:extLst>
              <a:ext uri="{FF2B5EF4-FFF2-40B4-BE49-F238E27FC236}">
                <a16:creationId xmlns:a16="http://schemas.microsoft.com/office/drawing/2014/main" id="{853FC166-5561-AA4A-A2C7-B6B36EC57D0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5" name="Oval 5664">
            <a:hlinkClick r:id="rId81" action="ppaction://hlinksldjump"/>
            <a:extLst>
              <a:ext uri="{FF2B5EF4-FFF2-40B4-BE49-F238E27FC236}">
                <a16:creationId xmlns:a16="http://schemas.microsoft.com/office/drawing/2014/main" id="{85CEB06E-25C9-134B-BD28-380FC12C192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7" name="Oval 5666">
            <a:hlinkClick r:id="rId82" action="ppaction://hlinksldjump"/>
            <a:extLst>
              <a:ext uri="{FF2B5EF4-FFF2-40B4-BE49-F238E27FC236}">
                <a16:creationId xmlns:a16="http://schemas.microsoft.com/office/drawing/2014/main" id="{B6E0BC2F-ECD8-1D41-8ABB-8AE5483A28D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9" name="Oval 5668">
            <a:hlinkClick r:id="rId83" action="ppaction://hlinksldjump"/>
            <a:extLst>
              <a:ext uri="{FF2B5EF4-FFF2-40B4-BE49-F238E27FC236}">
                <a16:creationId xmlns:a16="http://schemas.microsoft.com/office/drawing/2014/main" id="{085C066A-BD39-0944-89AA-875BF918759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1" name="Oval 5670">
            <a:hlinkClick r:id="rId84" action="ppaction://hlinksldjump"/>
            <a:extLst>
              <a:ext uri="{FF2B5EF4-FFF2-40B4-BE49-F238E27FC236}">
                <a16:creationId xmlns:a16="http://schemas.microsoft.com/office/drawing/2014/main" id="{B1F6051A-C6B4-3244-A44D-917AF87B9F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3" name="Oval 5672">
            <a:hlinkClick r:id="rId85" action="ppaction://hlinksldjump"/>
            <a:extLst>
              <a:ext uri="{FF2B5EF4-FFF2-40B4-BE49-F238E27FC236}">
                <a16:creationId xmlns:a16="http://schemas.microsoft.com/office/drawing/2014/main" id="{6D4CC01F-6D7F-044F-96C7-07E1A377ED1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5" name="Oval 5674">
            <a:hlinkClick r:id="rId86" action="ppaction://hlinksldjump"/>
            <a:extLst>
              <a:ext uri="{FF2B5EF4-FFF2-40B4-BE49-F238E27FC236}">
                <a16:creationId xmlns:a16="http://schemas.microsoft.com/office/drawing/2014/main" id="{A46B53B7-3A28-C340-8D71-2F5E2E3FEB6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7" name="Oval 5676">
            <a:hlinkClick r:id="rId87" action="ppaction://hlinksldjump"/>
            <a:extLst>
              <a:ext uri="{FF2B5EF4-FFF2-40B4-BE49-F238E27FC236}">
                <a16:creationId xmlns:a16="http://schemas.microsoft.com/office/drawing/2014/main" id="{D052ED6C-4A5A-2A4C-9B4E-A796363D5F6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9" name="Oval 5678">
            <a:hlinkClick r:id="rId88" action="ppaction://hlinksldjump"/>
            <a:extLst>
              <a:ext uri="{FF2B5EF4-FFF2-40B4-BE49-F238E27FC236}">
                <a16:creationId xmlns:a16="http://schemas.microsoft.com/office/drawing/2014/main" id="{5A353F8A-B78B-5040-BA26-2D83EAE1A43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1" name="Oval 5680">
            <a:hlinkClick r:id="rId89" action="ppaction://hlinksldjump"/>
            <a:extLst>
              <a:ext uri="{FF2B5EF4-FFF2-40B4-BE49-F238E27FC236}">
                <a16:creationId xmlns:a16="http://schemas.microsoft.com/office/drawing/2014/main" id="{70CB4C5F-D289-9A47-BD42-1D8A72A68D0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3" name="Oval 5682">
            <a:hlinkClick r:id="rId90" action="ppaction://hlinksldjump"/>
            <a:extLst>
              <a:ext uri="{FF2B5EF4-FFF2-40B4-BE49-F238E27FC236}">
                <a16:creationId xmlns:a16="http://schemas.microsoft.com/office/drawing/2014/main" id="{9E39AACA-7F39-994F-B9FB-9606CCBA3B6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5" name="Oval 5684">
            <a:hlinkClick r:id="rId91" action="ppaction://hlinksldjump"/>
            <a:extLst>
              <a:ext uri="{FF2B5EF4-FFF2-40B4-BE49-F238E27FC236}">
                <a16:creationId xmlns:a16="http://schemas.microsoft.com/office/drawing/2014/main" id="{6A65B0E9-9C78-984A-8B5A-1B1F061EC92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7" name="Oval 5686">
            <a:hlinkClick r:id="rId92" action="ppaction://hlinksldjump"/>
            <a:extLst>
              <a:ext uri="{FF2B5EF4-FFF2-40B4-BE49-F238E27FC236}">
                <a16:creationId xmlns:a16="http://schemas.microsoft.com/office/drawing/2014/main" id="{8B5E7888-3226-6248-8D41-DB9486795B5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9" name="TextBox 5688">
            <a:hlinkClick r:id="rId93" action="ppaction://hlinksldjump"/>
            <a:extLst>
              <a:ext uri="{FF2B5EF4-FFF2-40B4-BE49-F238E27FC236}">
                <a16:creationId xmlns:a16="http://schemas.microsoft.com/office/drawing/2014/main" id="{69322203-A40D-684C-AA3A-142159D18C4B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5691" name="Oval 5690">
            <a:hlinkClick r:id="rId94" action="ppaction://hlinksldjump"/>
            <a:extLst>
              <a:ext uri="{FF2B5EF4-FFF2-40B4-BE49-F238E27FC236}">
                <a16:creationId xmlns:a16="http://schemas.microsoft.com/office/drawing/2014/main" id="{D5733C7A-E256-784E-BD10-21E3FECEF80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94" name="Group 5693">
            <a:extLst>
              <a:ext uri="{FF2B5EF4-FFF2-40B4-BE49-F238E27FC236}">
                <a16:creationId xmlns:a16="http://schemas.microsoft.com/office/drawing/2014/main" id="{35FB3B38-D0E8-FE4B-9828-0D226BC87581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5644" name="TextBox 5643">
              <a:hlinkClick r:id="rId71" action="ppaction://hlinksldjump"/>
              <a:extLst>
                <a:ext uri="{FF2B5EF4-FFF2-40B4-BE49-F238E27FC236}">
                  <a16:creationId xmlns:a16="http://schemas.microsoft.com/office/drawing/2014/main" id="{DF633CD5-D8B3-5349-9F06-FBA28E864032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646" name="Oval 5645">
              <a:hlinkClick r:id="rId95" action="ppaction://hlinksldjump"/>
              <a:extLst>
                <a:ext uri="{FF2B5EF4-FFF2-40B4-BE49-F238E27FC236}">
                  <a16:creationId xmlns:a16="http://schemas.microsoft.com/office/drawing/2014/main" id="{426D0021-07E6-E941-8F63-75E0A7C41CB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8" name="Oval 5647">
              <a:hlinkClick r:id="rId96" action="ppaction://hlinksldjump"/>
              <a:extLst>
                <a:ext uri="{FF2B5EF4-FFF2-40B4-BE49-F238E27FC236}">
                  <a16:creationId xmlns:a16="http://schemas.microsoft.com/office/drawing/2014/main" id="{60C4807D-79FD-324E-8020-5947A6EE899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0" name="Oval 5649">
              <a:hlinkClick r:id="rId97" action="ppaction://hlinksldjump"/>
              <a:extLst>
                <a:ext uri="{FF2B5EF4-FFF2-40B4-BE49-F238E27FC236}">
                  <a16:creationId xmlns:a16="http://schemas.microsoft.com/office/drawing/2014/main" id="{C72EDD2A-34B5-194E-841C-113AA0B5CB0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2" name="Oval 5651">
              <a:hlinkClick r:id="rId98" action="ppaction://hlinksldjump"/>
              <a:extLst>
                <a:ext uri="{FF2B5EF4-FFF2-40B4-BE49-F238E27FC236}">
                  <a16:creationId xmlns:a16="http://schemas.microsoft.com/office/drawing/2014/main" id="{D8CC7EE9-6A9E-604E-B995-3FB283D1D43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4" name="Oval 5653">
              <a:hlinkClick r:id="rId99" action="ppaction://hlinksldjump"/>
              <a:extLst>
                <a:ext uri="{FF2B5EF4-FFF2-40B4-BE49-F238E27FC236}">
                  <a16:creationId xmlns:a16="http://schemas.microsoft.com/office/drawing/2014/main" id="{42DCFE50-D386-8240-A0E1-994E821A694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6" name="Oval 5655">
              <a:hlinkClick r:id="rId77" action="ppaction://hlinksldjump"/>
              <a:extLst>
                <a:ext uri="{FF2B5EF4-FFF2-40B4-BE49-F238E27FC236}">
                  <a16:creationId xmlns:a16="http://schemas.microsoft.com/office/drawing/2014/main" id="{089E2FD3-7417-1043-AA6F-A849054D465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8" name="TextBox 5657">
              <a:hlinkClick r:id="rId78" action="ppaction://hlinksldjump"/>
              <a:extLst>
                <a:ext uri="{FF2B5EF4-FFF2-40B4-BE49-F238E27FC236}">
                  <a16:creationId xmlns:a16="http://schemas.microsoft.com/office/drawing/2014/main" id="{78408A88-E5F8-8042-9689-97A115710014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5660" name="Oval 565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2258BB2-600C-9D46-BA67-3E188B1F0BB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2" name="Oval 5661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9633028-204A-D145-BB36-7F16097BBC1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4" name="Oval 5663">
              <a:hlinkClick r:id="rId102" action="ppaction://hlinksldjump"/>
              <a:extLst>
                <a:ext uri="{FF2B5EF4-FFF2-40B4-BE49-F238E27FC236}">
                  <a16:creationId xmlns:a16="http://schemas.microsoft.com/office/drawing/2014/main" id="{6731D586-0CEE-7D4B-A713-B7A64047CCD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6" name="Oval 566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3CB84435-28E9-B645-8211-7FABF720EAB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8" name="Oval 566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F60B6C20-D21A-4A41-9DBA-77CCA76C45A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0" name="TextBox 5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E7768554-9AF2-EC4F-8E07-B8719031E79A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5672" name="Oval 5671">
              <a:hlinkClick r:id="rId105" action="ppaction://hlinksldjump"/>
              <a:extLst>
                <a:ext uri="{FF2B5EF4-FFF2-40B4-BE49-F238E27FC236}">
                  <a16:creationId xmlns:a16="http://schemas.microsoft.com/office/drawing/2014/main" id="{AE7949B4-5042-D844-873D-838DBA384C8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4" name="Oval 5673">
              <a:hlinkClick r:id="rId106" action="ppaction://hlinksldjump"/>
              <a:extLst>
                <a:ext uri="{FF2B5EF4-FFF2-40B4-BE49-F238E27FC236}">
                  <a16:creationId xmlns:a16="http://schemas.microsoft.com/office/drawing/2014/main" id="{3062F921-1DF5-9544-A541-5D7E0898FCA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6" name="Oval 5675">
              <a:hlinkClick r:id="rId107" action="ppaction://hlinksldjump"/>
              <a:extLst>
                <a:ext uri="{FF2B5EF4-FFF2-40B4-BE49-F238E27FC236}">
                  <a16:creationId xmlns:a16="http://schemas.microsoft.com/office/drawing/2014/main" id="{FD354445-50EE-0844-95F1-162997D8418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8" name="Oval 567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A5181285-8F16-CE40-A9C3-901A85D395D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0" name="Oval 5679">
              <a:hlinkClick r:id="rId109" action="ppaction://hlinksldjump"/>
              <a:extLst>
                <a:ext uri="{FF2B5EF4-FFF2-40B4-BE49-F238E27FC236}">
                  <a16:creationId xmlns:a16="http://schemas.microsoft.com/office/drawing/2014/main" id="{D71298F9-DCDD-1045-B4C3-B0190DB44A7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2" name="Oval 5681">
              <a:hlinkClick r:id="rId110" action="ppaction://hlinksldjump"/>
              <a:extLst>
                <a:ext uri="{FF2B5EF4-FFF2-40B4-BE49-F238E27FC236}">
                  <a16:creationId xmlns:a16="http://schemas.microsoft.com/office/drawing/2014/main" id="{ABF46697-86CD-9A44-8DC1-F97D3912F9C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4" name="Oval 5683">
              <a:hlinkClick r:id="rId111" action="ppaction://hlinksldjump"/>
              <a:extLst>
                <a:ext uri="{FF2B5EF4-FFF2-40B4-BE49-F238E27FC236}">
                  <a16:creationId xmlns:a16="http://schemas.microsoft.com/office/drawing/2014/main" id="{4545800A-8321-8949-946F-6A40DDC7CC8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6" name="Oval 5685">
              <a:hlinkClick r:id="rId112" action="ppaction://hlinksldjump"/>
              <a:extLst>
                <a:ext uri="{FF2B5EF4-FFF2-40B4-BE49-F238E27FC236}">
                  <a16:creationId xmlns:a16="http://schemas.microsoft.com/office/drawing/2014/main" id="{12B12E99-3CAF-1343-9D65-06A46F203DC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8" name="Oval 5687">
              <a:hlinkClick r:id="rId113" action="ppaction://hlinksldjump"/>
              <a:extLst>
                <a:ext uri="{FF2B5EF4-FFF2-40B4-BE49-F238E27FC236}">
                  <a16:creationId xmlns:a16="http://schemas.microsoft.com/office/drawing/2014/main" id="{B732698C-72E2-C142-94FE-4EAA6B4068B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0" name="Oval 5689">
              <a:hlinkClick r:id="rId93" action="ppaction://hlinksldjump"/>
              <a:extLst>
                <a:ext uri="{FF2B5EF4-FFF2-40B4-BE49-F238E27FC236}">
                  <a16:creationId xmlns:a16="http://schemas.microsoft.com/office/drawing/2014/main" id="{4F634B29-48E8-7D46-9152-748D1CE9B3B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2" name="Oval 5691">
              <a:hlinkClick r:id="rId114" action="ppaction://hlinksldjump"/>
              <a:extLst>
                <a:ext uri="{FF2B5EF4-FFF2-40B4-BE49-F238E27FC236}">
                  <a16:creationId xmlns:a16="http://schemas.microsoft.com/office/drawing/2014/main" id="{459C632E-FA23-1F40-A2EF-FEDA5037108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93" name="Oval 5692">
            <a:hlinkClick r:id="rId115" action="ppaction://hlinksldjump"/>
            <a:extLst>
              <a:ext uri="{FF2B5EF4-FFF2-40B4-BE49-F238E27FC236}">
                <a16:creationId xmlns:a16="http://schemas.microsoft.com/office/drawing/2014/main" id="{47DC2B66-516A-6540-B667-002E6F917CC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8800" y="33337"/>
            <a:ext cx="8305800" cy="2178050"/>
          </a:xfrm>
        </p:spPr>
        <p:txBody>
          <a:bodyPr>
            <a:noAutofit/>
          </a:bodyPr>
          <a:lstStyle/>
          <a:p>
            <a:pPr algn="ctr"/>
            <a:r>
              <a:rPr lang="en-US" sz="5400" i="1" dirty="0"/>
              <a:t>R is a great language to learn and it can take you far</a:t>
            </a:r>
            <a:r>
              <a:rPr lang="mr-IN" sz="5400" i="1" dirty="0"/>
              <a:t>…</a:t>
            </a:r>
            <a:endParaRPr lang="en-US" sz="54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676400" y="3962400"/>
            <a:ext cx="8305800" cy="2178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67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6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buClrTx/>
              <a:buSzTx/>
              <a:buFontTx/>
            </a:pPr>
            <a:r>
              <a:rPr lang="en-US" sz="5400" i="1" dirty="0"/>
              <a:t>But others (python, etc.) are useful too.  Once you learn one, it is much faster to learn others</a:t>
            </a:r>
          </a:p>
        </p:txBody>
      </p:sp>
      <p:sp>
        <p:nvSpPr>
          <p:cNvPr id="636" name="Oval 635">
            <a:hlinkClick r:id="rId53" action="ppaction://hlinksldjump"/>
            <a:extLst>
              <a:ext uri="{FF2B5EF4-FFF2-40B4-BE49-F238E27FC236}">
                <a16:creationId xmlns:a16="http://schemas.microsoft.com/office/drawing/2014/main" id="{C609E281-4426-D54A-8C33-416611C2ED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hlinkClick r:id="rId54" action="ppaction://hlinksldjump"/>
            <a:extLst>
              <a:ext uri="{FF2B5EF4-FFF2-40B4-BE49-F238E27FC236}">
                <a16:creationId xmlns:a16="http://schemas.microsoft.com/office/drawing/2014/main" id="{90538F43-9FBD-5C4B-BB66-15D7974599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5" action="ppaction://hlinksldjump"/>
            <a:extLst>
              <a:ext uri="{FF2B5EF4-FFF2-40B4-BE49-F238E27FC236}">
                <a16:creationId xmlns:a16="http://schemas.microsoft.com/office/drawing/2014/main" id="{C0D78798-D62A-5A4F-9D7C-5C476F05F4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6" action="ppaction://hlinksldjump"/>
            <a:extLst>
              <a:ext uri="{FF2B5EF4-FFF2-40B4-BE49-F238E27FC236}">
                <a16:creationId xmlns:a16="http://schemas.microsoft.com/office/drawing/2014/main" id="{E24604A7-B3A9-2F48-B236-E18D209617D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7" action="ppaction://hlinksldjump"/>
            <a:extLst>
              <a:ext uri="{FF2B5EF4-FFF2-40B4-BE49-F238E27FC236}">
                <a16:creationId xmlns:a16="http://schemas.microsoft.com/office/drawing/2014/main" id="{678461E7-7726-A34C-B20A-DA06991057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58" action="ppaction://hlinksldjump"/>
            <a:extLst>
              <a:ext uri="{FF2B5EF4-FFF2-40B4-BE49-F238E27FC236}">
                <a16:creationId xmlns:a16="http://schemas.microsoft.com/office/drawing/2014/main" id="{AF68356B-C9FA-2B4A-B773-2370E3612F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59" action="ppaction://hlinksldjump"/>
            <a:extLst>
              <a:ext uri="{FF2B5EF4-FFF2-40B4-BE49-F238E27FC236}">
                <a16:creationId xmlns:a16="http://schemas.microsoft.com/office/drawing/2014/main" id="{C327BA5A-B4E0-0B47-819B-B918E0616C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0" action="ppaction://hlinksldjump"/>
            <a:extLst>
              <a:ext uri="{FF2B5EF4-FFF2-40B4-BE49-F238E27FC236}">
                <a16:creationId xmlns:a16="http://schemas.microsoft.com/office/drawing/2014/main" id="{D66C9D1A-396B-4947-81AC-5AF0B2EA3C7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1" action="ppaction://hlinksldjump"/>
            <a:extLst>
              <a:ext uri="{FF2B5EF4-FFF2-40B4-BE49-F238E27FC236}">
                <a16:creationId xmlns:a16="http://schemas.microsoft.com/office/drawing/2014/main" id="{6F7BAB2B-D576-E340-B947-D0CD1514AFA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2" action="ppaction://hlinksldjump"/>
            <a:extLst>
              <a:ext uri="{FF2B5EF4-FFF2-40B4-BE49-F238E27FC236}">
                <a16:creationId xmlns:a16="http://schemas.microsoft.com/office/drawing/2014/main" id="{B75BDDAB-6F67-2947-BD1A-C45E73D8B1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3" action="ppaction://hlinksldjump"/>
            <a:extLst>
              <a:ext uri="{FF2B5EF4-FFF2-40B4-BE49-F238E27FC236}">
                <a16:creationId xmlns:a16="http://schemas.microsoft.com/office/drawing/2014/main" id="{66EE2046-8F41-C34A-8263-79D780273D1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4" action="ppaction://hlinksldjump"/>
            <a:extLst>
              <a:ext uri="{FF2B5EF4-FFF2-40B4-BE49-F238E27FC236}">
                <a16:creationId xmlns:a16="http://schemas.microsoft.com/office/drawing/2014/main" id="{638F68BF-E637-6248-9722-C366AE95D44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5" action="ppaction://hlinksldjump"/>
            <a:extLst>
              <a:ext uri="{FF2B5EF4-FFF2-40B4-BE49-F238E27FC236}">
                <a16:creationId xmlns:a16="http://schemas.microsoft.com/office/drawing/2014/main" id="{FF84EDCF-BE6A-BF4D-924F-E969A4C73A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6" action="ppaction://hlinksldjump"/>
            <a:extLst>
              <a:ext uri="{FF2B5EF4-FFF2-40B4-BE49-F238E27FC236}">
                <a16:creationId xmlns:a16="http://schemas.microsoft.com/office/drawing/2014/main" id="{12A82216-6C6B-7F45-88CD-02F1B415AC8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7" action="ppaction://hlinksldjump"/>
            <a:extLst>
              <a:ext uri="{FF2B5EF4-FFF2-40B4-BE49-F238E27FC236}">
                <a16:creationId xmlns:a16="http://schemas.microsoft.com/office/drawing/2014/main" id="{4B51581B-63AD-EA40-BD8B-EF0441D3026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68" action="ppaction://hlinksldjump"/>
            <a:extLst>
              <a:ext uri="{FF2B5EF4-FFF2-40B4-BE49-F238E27FC236}">
                <a16:creationId xmlns:a16="http://schemas.microsoft.com/office/drawing/2014/main" id="{51821CB5-E281-A241-B8A1-E6230087FD0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69" action="ppaction://hlinksldjump"/>
            <a:extLst>
              <a:ext uri="{FF2B5EF4-FFF2-40B4-BE49-F238E27FC236}">
                <a16:creationId xmlns:a16="http://schemas.microsoft.com/office/drawing/2014/main" id="{19897D1C-2164-B24D-B89E-9021F8006D5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0" action="ppaction://hlinksldjump"/>
            <a:extLst>
              <a:ext uri="{FF2B5EF4-FFF2-40B4-BE49-F238E27FC236}">
                <a16:creationId xmlns:a16="http://schemas.microsoft.com/office/drawing/2014/main" id="{294C56B6-F79C-8B4F-8A34-0CCDC51DBF3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1" action="ppaction://hlinksldjump"/>
            <a:extLst>
              <a:ext uri="{FF2B5EF4-FFF2-40B4-BE49-F238E27FC236}">
                <a16:creationId xmlns:a16="http://schemas.microsoft.com/office/drawing/2014/main" id="{357639D8-F9BE-F044-9AC0-1C31565B6BB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2" action="ppaction://hlinksldjump"/>
            <a:extLst>
              <a:ext uri="{FF2B5EF4-FFF2-40B4-BE49-F238E27FC236}">
                <a16:creationId xmlns:a16="http://schemas.microsoft.com/office/drawing/2014/main" id="{BDBEF805-1690-1B44-B481-E72B5BDD457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3" action="ppaction://hlinksldjump"/>
            <a:extLst>
              <a:ext uri="{FF2B5EF4-FFF2-40B4-BE49-F238E27FC236}">
                <a16:creationId xmlns:a16="http://schemas.microsoft.com/office/drawing/2014/main" id="{78EADBF2-2985-8C49-B423-0E5B40CE174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4" action="ppaction://hlinksldjump"/>
            <a:extLst>
              <a:ext uri="{FF2B5EF4-FFF2-40B4-BE49-F238E27FC236}">
                <a16:creationId xmlns:a16="http://schemas.microsoft.com/office/drawing/2014/main" id="{64BD6F02-35CB-2647-975B-C9CC385C485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TextBox 679">
            <a:hlinkClick r:id="rId75" action="ppaction://hlinksldjump"/>
            <a:extLst>
              <a:ext uri="{FF2B5EF4-FFF2-40B4-BE49-F238E27FC236}">
                <a16:creationId xmlns:a16="http://schemas.microsoft.com/office/drawing/2014/main" id="{1F7BA701-C74E-4A4B-8DC6-B473756B845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DCE6F2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2" name="Oval 681">
            <a:hlinkClick r:id="rId76" action="ppaction://hlinksldjump"/>
            <a:extLst>
              <a:ext uri="{FF2B5EF4-FFF2-40B4-BE49-F238E27FC236}">
                <a16:creationId xmlns:a16="http://schemas.microsoft.com/office/drawing/2014/main" id="{30BDBBCD-BB4E-4A41-9061-E6132EC0715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A91B09ED-41EF-E04F-ABD5-4D522C619A8C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B273E3D-0FFD-AE4A-8B97-59B1582CAD1F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77" action="ppaction://hlinksldjump"/>
              <a:extLst>
                <a:ext uri="{FF2B5EF4-FFF2-40B4-BE49-F238E27FC236}">
                  <a16:creationId xmlns:a16="http://schemas.microsoft.com/office/drawing/2014/main" id="{BB54D986-B9FF-8C40-8804-A61F9CA91D0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78" action="ppaction://hlinksldjump"/>
              <a:extLst>
                <a:ext uri="{FF2B5EF4-FFF2-40B4-BE49-F238E27FC236}">
                  <a16:creationId xmlns:a16="http://schemas.microsoft.com/office/drawing/2014/main" id="{0AF36789-BB41-E242-9E62-7F7EF78581F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79" action="ppaction://hlinksldjump"/>
              <a:extLst>
                <a:ext uri="{FF2B5EF4-FFF2-40B4-BE49-F238E27FC236}">
                  <a16:creationId xmlns:a16="http://schemas.microsoft.com/office/drawing/2014/main" id="{0B21A127-BF7D-2C41-AEE2-396B4FB864A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0" action="ppaction://hlinksldjump"/>
              <a:extLst>
                <a:ext uri="{FF2B5EF4-FFF2-40B4-BE49-F238E27FC236}">
                  <a16:creationId xmlns:a16="http://schemas.microsoft.com/office/drawing/2014/main" id="{3FAE954A-AEF4-7F4D-BDF3-1E8FF089257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1" action="ppaction://hlinksldjump"/>
              <a:extLst>
                <a:ext uri="{FF2B5EF4-FFF2-40B4-BE49-F238E27FC236}">
                  <a16:creationId xmlns:a16="http://schemas.microsoft.com/office/drawing/2014/main" id="{2F639113-342E-964F-A363-F9D8BA6FF52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59" action="ppaction://hlinksldjump"/>
              <a:extLst>
                <a:ext uri="{FF2B5EF4-FFF2-40B4-BE49-F238E27FC236}">
                  <a16:creationId xmlns:a16="http://schemas.microsoft.com/office/drawing/2014/main" id="{795B071E-0294-C949-9F9E-41082D84CBC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0" action="ppaction://hlinksldjump"/>
              <a:extLst>
                <a:ext uri="{FF2B5EF4-FFF2-40B4-BE49-F238E27FC236}">
                  <a16:creationId xmlns:a16="http://schemas.microsoft.com/office/drawing/2014/main" id="{34500B42-860F-774C-BF99-65037ECCE111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2F97AB98-C306-E040-A01E-49D16B7E897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3" action="ppaction://hlinksldjump"/>
              <a:extLst>
                <a:ext uri="{FF2B5EF4-FFF2-40B4-BE49-F238E27FC236}">
                  <a16:creationId xmlns:a16="http://schemas.microsoft.com/office/drawing/2014/main" id="{8D7D8E2A-6DF2-1D4C-B25C-0F03BE14D7C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DB1635BE-F222-114C-948D-35258D541E8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5" action="ppaction://hlinksldjump"/>
              <a:extLst>
                <a:ext uri="{FF2B5EF4-FFF2-40B4-BE49-F238E27FC236}">
                  <a16:creationId xmlns:a16="http://schemas.microsoft.com/office/drawing/2014/main" id="{7532337B-8A5D-BB40-A65B-E67DA2F87F9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6" action="ppaction://hlinksldjump"/>
              <a:extLst>
                <a:ext uri="{FF2B5EF4-FFF2-40B4-BE49-F238E27FC236}">
                  <a16:creationId xmlns:a16="http://schemas.microsoft.com/office/drawing/2014/main" id="{43A8886E-CFC1-DA4B-BDDC-24C6681A519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66" action="ppaction://hlinksldjump"/>
              <a:extLst>
                <a:ext uri="{FF2B5EF4-FFF2-40B4-BE49-F238E27FC236}">
                  <a16:creationId xmlns:a16="http://schemas.microsoft.com/office/drawing/2014/main" id="{B7877D6A-3080-B746-A39C-C8E4F3EA3B94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87" action="ppaction://hlinksldjump"/>
              <a:extLst>
                <a:ext uri="{FF2B5EF4-FFF2-40B4-BE49-F238E27FC236}">
                  <a16:creationId xmlns:a16="http://schemas.microsoft.com/office/drawing/2014/main" id="{A8AE80B2-A0F3-3847-9B2F-DB6E03362A9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8" action="ppaction://hlinksldjump"/>
              <a:extLst>
                <a:ext uri="{FF2B5EF4-FFF2-40B4-BE49-F238E27FC236}">
                  <a16:creationId xmlns:a16="http://schemas.microsoft.com/office/drawing/2014/main" id="{33AC0416-57A2-9E41-8C6C-076D7562F8F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9" action="ppaction://hlinksldjump"/>
              <a:extLst>
                <a:ext uri="{FF2B5EF4-FFF2-40B4-BE49-F238E27FC236}">
                  <a16:creationId xmlns:a16="http://schemas.microsoft.com/office/drawing/2014/main" id="{A977E2D2-26AC-7D4A-B06E-40F668456ED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0" action="ppaction://hlinksldjump"/>
              <a:extLst>
                <a:ext uri="{FF2B5EF4-FFF2-40B4-BE49-F238E27FC236}">
                  <a16:creationId xmlns:a16="http://schemas.microsoft.com/office/drawing/2014/main" id="{8525AB94-BED3-6E4A-87B2-D822B336DF7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1" action="ppaction://hlinksldjump"/>
              <a:extLst>
                <a:ext uri="{FF2B5EF4-FFF2-40B4-BE49-F238E27FC236}">
                  <a16:creationId xmlns:a16="http://schemas.microsoft.com/office/drawing/2014/main" id="{28CA6209-9B89-1446-B929-FE2F5E5AE9F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2" action="ppaction://hlinksldjump"/>
              <a:extLst>
                <a:ext uri="{FF2B5EF4-FFF2-40B4-BE49-F238E27FC236}">
                  <a16:creationId xmlns:a16="http://schemas.microsoft.com/office/drawing/2014/main" id="{81D8E69D-9359-144E-A00B-8FD4864756D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3" action="ppaction://hlinksldjump"/>
              <a:extLst>
                <a:ext uri="{FF2B5EF4-FFF2-40B4-BE49-F238E27FC236}">
                  <a16:creationId xmlns:a16="http://schemas.microsoft.com/office/drawing/2014/main" id="{7B77D2E7-EACE-F74D-97FB-9C3CBC9BA6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4" action="ppaction://hlinksldjump"/>
              <a:extLst>
                <a:ext uri="{FF2B5EF4-FFF2-40B4-BE49-F238E27FC236}">
                  <a16:creationId xmlns:a16="http://schemas.microsoft.com/office/drawing/2014/main" id="{177D4C64-C911-774B-A95E-D7E8542F7F1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5" action="ppaction://hlinksldjump"/>
              <a:extLst>
                <a:ext uri="{FF2B5EF4-FFF2-40B4-BE49-F238E27FC236}">
                  <a16:creationId xmlns:a16="http://schemas.microsoft.com/office/drawing/2014/main" id="{EE95C853-95B9-5A46-A096-8F54D6CF176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75" action="ppaction://hlinksldjump"/>
              <a:extLst>
                <a:ext uri="{FF2B5EF4-FFF2-40B4-BE49-F238E27FC236}">
                  <a16:creationId xmlns:a16="http://schemas.microsoft.com/office/drawing/2014/main" id="{32C99916-CA96-C44B-AC3B-84F7F55D829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CDD6FE8A-7C10-8946-9C04-BA3B488E60A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4" name="Oval 683">
            <a:hlinkClick r:id="rId97" action="ppaction://hlinksldjump"/>
            <a:extLst>
              <a:ext uri="{FF2B5EF4-FFF2-40B4-BE49-F238E27FC236}">
                <a16:creationId xmlns:a16="http://schemas.microsoft.com/office/drawing/2014/main" id="{BA3A50D4-2FF2-A941-A8F4-4A672384326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0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055616" y="60711"/>
            <a:ext cx="7839653" cy="8738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866" dirty="0">
                <a:solidFill>
                  <a:schemeClr val="tx2"/>
                </a:solidFill>
              </a:rPr>
              <a:t>A little about me</a:t>
            </a:r>
            <a:r>
              <a:rPr lang="is-IS" sz="5866" dirty="0">
                <a:solidFill>
                  <a:schemeClr val="tx2"/>
                </a:solidFill>
              </a:rPr>
              <a:t>…</a:t>
            </a:r>
            <a:endParaRPr sz="5866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37908779"/>
              </p:ext>
            </p:extLst>
          </p:nvPr>
        </p:nvGraphicFramePr>
        <p:xfrm>
          <a:off x="-134345" y="33266"/>
          <a:ext cx="2843097" cy="653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5" r:lo="rId56" r:qs="rId57" r:cs="rId5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718" y="2738867"/>
            <a:ext cx="5882594" cy="1062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96" y="4064166"/>
            <a:ext cx="2997271" cy="1251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953" y="1307060"/>
            <a:ext cx="2691060" cy="1281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117" y="4323107"/>
            <a:ext cx="1990626" cy="724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1141" y="2961033"/>
            <a:ext cx="1217665" cy="876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96" y="5755640"/>
            <a:ext cx="1990234" cy="419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559552"/>
            <a:ext cx="2146855" cy="568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694" y="3684626"/>
            <a:ext cx="1075337" cy="12769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653" y="5415291"/>
            <a:ext cx="969012" cy="735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911" y="5471558"/>
            <a:ext cx="2678102" cy="785366"/>
          </a:xfrm>
          <a:prstGeom prst="rect">
            <a:avLst/>
          </a:prstGeom>
        </p:spPr>
      </p:pic>
      <p:sp>
        <p:nvSpPr>
          <p:cNvPr id="646" name="Oval 645">
            <a:hlinkClick r:id="rId70" action="ppaction://hlinksldjump"/>
            <a:extLst>
              <a:ext uri="{FF2B5EF4-FFF2-40B4-BE49-F238E27FC236}">
                <a16:creationId xmlns:a16="http://schemas.microsoft.com/office/drawing/2014/main" id="{0502549F-7A09-5B45-BD31-D510537FD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71" action="ppaction://hlinksldjump"/>
            <a:extLst>
              <a:ext uri="{FF2B5EF4-FFF2-40B4-BE49-F238E27FC236}">
                <a16:creationId xmlns:a16="http://schemas.microsoft.com/office/drawing/2014/main" id="{FD3092D9-726C-CD49-8912-4B29A287261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72" action="ppaction://hlinksldjump"/>
            <a:extLst>
              <a:ext uri="{FF2B5EF4-FFF2-40B4-BE49-F238E27FC236}">
                <a16:creationId xmlns:a16="http://schemas.microsoft.com/office/drawing/2014/main" id="{BEDB1FF8-2BB4-2F45-8CB4-5D5E05023F0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73" action="ppaction://hlinksldjump"/>
            <a:extLst>
              <a:ext uri="{FF2B5EF4-FFF2-40B4-BE49-F238E27FC236}">
                <a16:creationId xmlns:a16="http://schemas.microsoft.com/office/drawing/2014/main" id="{4ACB90A8-8A86-5A45-A7DB-7F1B8C98FD3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74" action="ppaction://hlinksldjump"/>
            <a:extLst>
              <a:ext uri="{FF2B5EF4-FFF2-40B4-BE49-F238E27FC236}">
                <a16:creationId xmlns:a16="http://schemas.microsoft.com/office/drawing/2014/main" id="{F3EA29F1-E7A2-904D-BF89-AF53D0E12E2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75" action="ppaction://hlinksldjump"/>
            <a:extLst>
              <a:ext uri="{FF2B5EF4-FFF2-40B4-BE49-F238E27FC236}">
                <a16:creationId xmlns:a16="http://schemas.microsoft.com/office/drawing/2014/main" id="{C5E70DE8-4F4E-6344-AEB8-1291B26D55E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76" action="ppaction://hlinksldjump"/>
            <a:extLst>
              <a:ext uri="{FF2B5EF4-FFF2-40B4-BE49-F238E27FC236}">
                <a16:creationId xmlns:a16="http://schemas.microsoft.com/office/drawing/2014/main" id="{5E9EE122-CBAB-5548-8E7C-B759968556F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77" action="ppaction://hlinksldjump"/>
            <a:extLst>
              <a:ext uri="{FF2B5EF4-FFF2-40B4-BE49-F238E27FC236}">
                <a16:creationId xmlns:a16="http://schemas.microsoft.com/office/drawing/2014/main" id="{0C3CE067-C6FE-3A40-B4F8-DF254F9A288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78" action="ppaction://hlinksldjump"/>
            <a:extLst>
              <a:ext uri="{FF2B5EF4-FFF2-40B4-BE49-F238E27FC236}">
                <a16:creationId xmlns:a16="http://schemas.microsoft.com/office/drawing/2014/main" id="{2FED8491-25C4-F14A-BD9D-D70FC31C67C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79" action="ppaction://hlinksldjump"/>
            <a:extLst>
              <a:ext uri="{FF2B5EF4-FFF2-40B4-BE49-F238E27FC236}">
                <a16:creationId xmlns:a16="http://schemas.microsoft.com/office/drawing/2014/main" id="{97356AA5-21E8-E74D-9C72-AB9747F72F4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80" action="ppaction://hlinksldjump"/>
            <a:extLst>
              <a:ext uri="{FF2B5EF4-FFF2-40B4-BE49-F238E27FC236}">
                <a16:creationId xmlns:a16="http://schemas.microsoft.com/office/drawing/2014/main" id="{B4CE007B-17E7-BB4E-BC65-E942B6C28AC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81" action="ppaction://hlinksldjump"/>
            <a:extLst>
              <a:ext uri="{FF2B5EF4-FFF2-40B4-BE49-F238E27FC236}">
                <a16:creationId xmlns:a16="http://schemas.microsoft.com/office/drawing/2014/main" id="{DC2E87DD-1155-524B-8D17-A02958FA3D2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82" action="ppaction://hlinksldjump"/>
            <a:extLst>
              <a:ext uri="{FF2B5EF4-FFF2-40B4-BE49-F238E27FC236}">
                <a16:creationId xmlns:a16="http://schemas.microsoft.com/office/drawing/2014/main" id="{99826122-4AE2-4D42-8100-27C1BFF9FA0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83" action="ppaction://hlinksldjump"/>
            <a:extLst>
              <a:ext uri="{FF2B5EF4-FFF2-40B4-BE49-F238E27FC236}">
                <a16:creationId xmlns:a16="http://schemas.microsoft.com/office/drawing/2014/main" id="{8F8F0EE4-DA96-6840-9473-6FB537F3C54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84" action="ppaction://hlinksldjump"/>
            <a:extLst>
              <a:ext uri="{FF2B5EF4-FFF2-40B4-BE49-F238E27FC236}">
                <a16:creationId xmlns:a16="http://schemas.microsoft.com/office/drawing/2014/main" id="{87046473-7349-D741-8E41-F9005DD3FAE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85" action="ppaction://hlinksldjump"/>
            <a:extLst>
              <a:ext uri="{FF2B5EF4-FFF2-40B4-BE49-F238E27FC236}">
                <a16:creationId xmlns:a16="http://schemas.microsoft.com/office/drawing/2014/main" id="{9AAD1ED1-4BB5-1E45-AFA0-3F915B749A9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86" action="ppaction://hlinksldjump"/>
            <a:extLst>
              <a:ext uri="{FF2B5EF4-FFF2-40B4-BE49-F238E27FC236}">
                <a16:creationId xmlns:a16="http://schemas.microsoft.com/office/drawing/2014/main" id="{01697A15-E9C1-8C43-BBAE-D2E44404206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hlinkClick r:id="rId87" action="ppaction://hlinksldjump"/>
            <a:extLst>
              <a:ext uri="{FF2B5EF4-FFF2-40B4-BE49-F238E27FC236}">
                <a16:creationId xmlns:a16="http://schemas.microsoft.com/office/drawing/2014/main" id="{F2D25A45-2647-8747-9DBE-7E942751945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hlinkClick r:id="rId88" action="ppaction://hlinksldjump"/>
            <a:extLst>
              <a:ext uri="{FF2B5EF4-FFF2-40B4-BE49-F238E27FC236}">
                <a16:creationId xmlns:a16="http://schemas.microsoft.com/office/drawing/2014/main" id="{8ABC175F-C9FF-6947-B67E-82ECF5D9FBB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hlinkClick r:id="rId89" action="ppaction://hlinksldjump"/>
            <a:extLst>
              <a:ext uri="{FF2B5EF4-FFF2-40B4-BE49-F238E27FC236}">
                <a16:creationId xmlns:a16="http://schemas.microsoft.com/office/drawing/2014/main" id="{79AD3788-3CC8-6C4A-BFC5-4DF91B0B86F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hlinkClick r:id="rId90" action="ppaction://hlinksldjump"/>
            <a:extLst>
              <a:ext uri="{FF2B5EF4-FFF2-40B4-BE49-F238E27FC236}">
                <a16:creationId xmlns:a16="http://schemas.microsoft.com/office/drawing/2014/main" id="{254F4C63-F3C4-A040-AFF7-8E90FC17B12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hlinkClick r:id="rId91" action="ppaction://hlinksldjump"/>
            <a:extLst>
              <a:ext uri="{FF2B5EF4-FFF2-40B4-BE49-F238E27FC236}">
                <a16:creationId xmlns:a16="http://schemas.microsoft.com/office/drawing/2014/main" id="{F1CFC16E-E843-FE4E-BC30-2A587E3A71A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TextBox 689">
            <a:hlinkClick r:id="rId92" action="ppaction://hlinksldjump"/>
            <a:extLst>
              <a:ext uri="{FF2B5EF4-FFF2-40B4-BE49-F238E27FC236}">
                <a16:creationId xmlns:a16="http://schemas.microsoft.com/office/drawing/2014/main" id="{660BC2F3-65DF-6F4B-A95E-B064FD812BE3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4F81BD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92" name="Oval 691">
            <a:hlinkClick r:id="rId93" action="ppaction://hlinksldjump"/>
            <a:extLst>
              <a:ext uri="{FF2B5EF4-FFF2-40B4-BE49-F238E27FC236}">
                <a16:creationId xmlns:a16="http://schemas.microsoft.com/office/drawing/2014/main" id="{3B08EEC0-2473-3D4D-888F-A0066719E05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2DF6002B-C635-2B4B-8AD0-2A114CC3E59D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45" name="TextBox 644">
              <a:hlinkClick r:id="rId70" action="ppaction://hlinksldjump"/>
              <a:extLst>
                <a:ext uri="{FF2B5EF4-FFF2-40B4-BE49-F238E27FC236}">
                  <a16:creationId xmlns:a16="http://schemas.microsoft.com/office/drawing/2014/main" id="{D923AB4D-78E7-A549-AA1D-1B295B8776A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7" name="Oval 646">
              <a:hlinkClick r:id="rId94" action="ppaction://hlinksldjump"/>
              <a:extLst>
                <a:ext uri="{FF2B5EF4-FFF2-40B4-BE49-F238E27FC236}">
                  <a16:creationId xmlns:a16="http://schemas.microsoft.com/office/drawing/2014/main" id="{75D27A4F-62F2-6848-AD9D-E6C121D5774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95" action="ppaction://hlinksldjump"/>
              <a:extLst>
                <a:ext uri="{FF2B5EF4-FFF2-40B4-BE49-F238E27FC236}">
                  <a16:creationId xmlns:a16="http://schemas.microsoft.com/office/drawing/2014/main" id="{F8CF7C5A-B7CE-5C4A-B210-31DDC8D33E2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96" action="ppaction://hlinksldjump"/>
              <a:extLst>
                <a:ext uri="{FF2B5EF4-FFF2-40B4-BE49-F238E27FC236}">
                  <a16:creationId xmlns:a16="http://schemas.microsoft.com/office/drawing/2014/main" id="{EA9EFF7A-6362-734F-BCFE-00FA060E35B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97" action="ppaction://hlinksldjump"/>
              <a:extLst>
                <a:ext uri="{FF2B5EF4-FFF2-40B4-BE49-F238E27FC236}">
                  <a16:creationId xmlns:a16="http://schemas.microsoft.com/office/drawing/2014/main" id="{BA817673-55D4-9845-958D-318F991A7EF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98" action="ppaction://hlinksldjump"/>
              <a:extLst>
                <a:ext uri="{FF2B5EF4-FFF2-40B4-BE49-F238E27FC236}">
                  <a16:creationId xmlns:a16="http://schemas.microsoft.com/office/drawing/2014/main" id="{3D8F44E8-E030-FB4D-874B-B82DA34C1D3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6" action="ppaction://hlinksldjump"/>
              <a:extLst>
                <a:ext uri="{FF2B5EF4-FFF2-40B4-BE49-F238E27FC236}">
                  <a16:creationId xmlns:a16="http://schemas.microsoft.com/office/drawing/2014/main" id="{242E1919-06BF-2E4D-BD28-7C1AB6101A9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TextBox 658">
              <a:hlinkClick r:id="rId77" action="ppaction://hlinksldjump"/>
              <a:extLst>
                <a:ext uri="{FF2B5EF4-FFF2-40B4-BE49-F238E27FC236}">
                  <a16:creationId xmlns:a16="http://schemas.microsoft.com/office/drawing/2014/main" id="{1655065A-0D74-4841-A66D-E827D7638805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61" name="Oval 660">
              <a:hlinkClick r:id="rId99" action="ppaction://hlinksldjump"/>
              <a:extLst>
                <a:ext uri="{FF2B5EF4-FFF2-40B4-BE49-F238E27FC236}">
                  <a16:creationId xmlns:a16="http://schemas.microsoft.com/office/drawing/2014/main" id="{CCA949BF-EB1D-014E-9B21-0A08C9C329B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D061640-0B3A-3741-B380-28AC6C96B3B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A007F48-C3DB-4D43-8BB0-33FE5E2C510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81D2A69-7ABD-E646-89DE-C9CFC8603B5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9C94A582-7501-974A-A690-0BE24F62AD8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TextBox 670">
              <a:hlinkClick r:id="rId83" action="ppaction://hlinksldjump"/>
              <a:extLst>
                <a:ext uri="{FF2B5EF4-FFF2-40B4-BE49-F238E27FC236}">
                  <a16:creationId xmlns:a16="http://schemas.microsoft.com/office/drawing/2014/main" id="{3C802EDD-CAC2-A940-9BC9-90CCAE8C6018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73" name="Oval 672">
              <a:hlinkClick r:id="rId104" action="ppaction://hlinksldjump"/>
              <a:extLst>
                <a:ext uri="{FF2B5EF4-FFF2-40B4-BE49-F238E27FC236}">
                  <a16:creationId xmlns:a16="http://schemas.microsoft.com/office/drawing/2014/main" id="{DE11F873-70C3-C145-8991-38269FB3B65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5B05B2B6-272D-EE41-9D20-A1EA0675659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106" action="ppaction://hlinksldjump"/>
              <a:extLst>
                <a:ext uri="{FF2B5EF4-FFF2-40B4-BE49-F238E27FC236}">
                  <a16:creationId xmlns:a16="http://schemas.microsoft.com/office/drawing/2014/main" id="{C4CE23B4-FDDA-DE4D-83B2-B8960F691E6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107" action="ppaction://hlinksldjump"/>
              <a:extLst>
                <a:ext uri="{FF2B5EF4-FFF2-40B4-BE49-F238E27FC236}">
                  <a16:creationId xmlns:a16="http://schemas.microsoft.com/office/drawing/2014/main" id="{93B2423F-14AE-2C4F-A559-9FC4F71594B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08" action="ppaction://hlinksldjump"/>
              <a:extLst>
                <a:ext uri="{FF2B5EF4-FFF2-40B4-BE49-F238E27FC236}">
                  <a16:creationId xmlns:a16="http://schemas.microsoft.com/office/drawing/2014/main" id="{6BDE5A04-CBB3-9248-8E7C-D3557EE7982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109" action="ppaction://hlinksldjump"/>
              <a:extLst>
                <a:ext uri="{FF2B5EF4-FFF2-40B4-BE49-F238E27FC236}">
                  <a16:creationId xmlns:a16="http://schemas.microsoft.com/office/drawing/2014/main" id="{B21EEBEB-ED0C-DA48-A2DF-1EB86183B9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110" action="ppaction://hlinksldjump"/>
              <a:extLst>
                <a:ext uri="{FF2B5EF4-FFF2-40B4-BE49-F238E27FC236}">
                  <a16:creationId xmlns:a16="http://schemas.microsoft.com/office/drawing/2014/main" id="{82EFB019-B441-F14D-9888-28FD127CEA9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111" action="ppaction://hlinksldjump"/>
              <a:extLst>
                <a:ext uri="{FF2B5EF4-FFF2-40B4-BE49-F238E27FC236}">
                  <a16:creationId xmlns:a16="http://schemas.microsoft.com/office/drawing/2014/main" id="{850AE678-63DB-8A44-8951-036A30E3FFE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hlinkClick r:id="rId112" action="ppaction://hlinksldjump"/>
              <a:extLst>
                <a:ext uri="{FF2B5EF4-FFF2-40B4-BE49-F238E27FC236}">
                  <a16:creationId xmlns:a16="http://schemas.microsoft.com/office/drawing/2014/main" id="{5A5812E3-7F7F-9D4F-AC51-702BE291B02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hlinkClick r:id="rId92" action="ppaction://hlinksldjump"/>
              <a:extLst>
                <a:ext uri="{FF2B5EF4-FFF2-40B4-BE49-F238E27FC236}">
                  <a16:creationId xmlns:a16="http://schemas.microsoft.com/office/drawing/2014/main" id="{BDD9DED2-B1CA-3240-B3A9-1D3FED38326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68408A0D-EC15-224D-A8AB-DF4B1258D87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4" name="Oval 693">
            <a:hlinkClick r:id="rId114" action="ppaction://hlinksldjump"/>
            <a:extLst>
              <a:ext uri="{FF2B5EF4-FFF2-40B4-BE49-F238E27FC236}">
                <a16:creationId xmlns:a16="http://schemas.microsoft.com/office/drawing/2014/main" id="{884E1D35-E59B-8244-B8D1-E40BE6799912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1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50481"/>
            <a:ext cx="9692640" cy="10363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And 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19" y="1371600"/>
            <a:ext cx="10058402" cy="2395378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Name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Where are you from (state and/or country)?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Department/Degree (e.g. MS GIS)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Research Interests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Motivation for taking this course (what do you want to learn?)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562600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/>
                </a:solidFill>
              </a:rPr>
              <a:t>~1 minute each!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EB78FDEA-EE9E-544C-91F7-FE086DE5441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1B3C8C51-325B-F845-A4F1-5E611394729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3" action="ppaction://hlinksldjump"/>
              <a:extLst>
                <a:ext uri="{FF2B5EF4-FFF2-40B4-BE49-F238E27FC236}">
                  <a16:creationId xmlns:a16="http://schemas.microsoft.com/office/drawing/2014/main" id="{B831D62D-A5D4-3F4A-972D-E278962AB96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4" action="ppaction://hlinksldjump"/>
              <a:extLst>
                <a:ext uri="{FF2B5EF4-FFF2-40B4-BE49-F238E27FC236}">
                  <a16:creationId xmlns:a16="http://schemas.microsoft.com/office/drawing/2014/main" id="{46B093F5-7801-8848-936E-0F68FFDA711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5" action="ppaction://hlinksldjump"/>
              <a:extLst>
                <a:ext uri="{FF2B5EF4-FFF2-40B4-BE49-F238E27FC236}">
                  <a16:creationId xmlns:a16="http://schemas.microsoft.com/office/drawing/2014/main" id="{C2489069-00C5-734C-9488-26E5F8634B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6" action="ppaction://hlinksldjump"/>
              <a:extLst>
                <a:ext uri="{FF2B5EF4-FFF2-40B4-BE49-F238E27FC236}">
                  <a16:creationId xmlns:a16="http://schemas.microsoft.com/office/drawing/2014/main" id="{87C34E51-8E65-D349-960D-3D9BD82210D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7" action="ppaction://hlinksldjump"/>
              <a:extLst>
                <a:ext uri="{FF2B5EF4-FFF2-40B4-BE49-F238E27FC236}">
                  <a16:creationId xmlns:a16="http://schemas.microsoft.com/office/drawing/2014/main" id="{6959DBB6-0A27-AA43-AB02-1968D11ECAC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8" action="ppaction://hlinksldjump"/>
              <a:extLst>
                <a:ext uri="{FF2B5EF4-FFF2-40B4-BE49-F238E27FC236}">
                  <a16:creationId xmlns:a16="http://schemas.microsoft.com/office/drawing/2014/main" id="{4A9E7983-CE3B-F840-9A76-DDE12DDC230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59" action="ppaction://hlinksldjump"/>
              <a:extLst>
                <a:ext uri="{FF2B5EF4-FFF2-40B4-BE49-F238E27FC236}">
                  <a16:creationId xmlns:a16="http://schemas.microsoft.com/office/drawing/2014/main" id="{E298DE4D-A583-754C-9E53-14B2E2BFB8A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0" action="ppaction://hlinksldjump"/>
              <a:extLst>
                <a:ext uri="{FF2B5EF4-FFF2-40B4-BE49-F238E27FC236}">
                  <a16:creationId xmlns:a16="http://schemas.microsoft.com/office/drawing/2014/main" id="{FDE29060-C58D-9844-A745-2F16EE03803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1" action="ppaction://hlinksldjump"/>
              <a:extLst>
                <a:ext uri="{FF2B5EF4-FFF2-40B4-BE49-F238E27FC236}">
                  <a16:creationId xmlns:a16="http://schemas.microsoft.com/office/drawing/2014/main" id="{12A9851A-8ACE-AA43-9732-069E3594E7C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2" action="ppaction://hlinksldjump"/>
              <a:extLst>
                <a:ext uri="{FF2B5EF4-FFF2-40B4-BE49-F238E27FC236}">
                  <a16:creationId xmlns:a16="http://schemas.microsoft.com/office/drawing/2014/main" id="{47108DE7-6E03-9B48-9AED-6D4D8C0BBD2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3" action="ppaction://hlinksldjump"/>
              <a:extLst>
                <a:ext uri="{FF2B5EF4-FFF2-40B4-BE49-F238E27FC236}">
                  <a16:creationId xmlns:a16="http://schemas.microsoft.com/office/drawing/2014/main" id="{5779B13B-EDE8-8245-BA3E-F8CC850BAF5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066089DF-0BB6-8641-A9AB-3802A329EF7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4" action="ppaction://hlinksldjump"/>
              <a:extLst>
                <a:ext uri="{FF2B5EF4-FFF2-40B4-BE49-F238E27FC236}">
                  <a16:creationId xmlns:a16="http://schemas.microsoft.com/office/drawing/2014/main" id="{7188372E-1E93-CA4E-A1F4-A88971E0D3C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DD9A675E-4FE2-1443-B6B2-2BEC6C027D7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5" action="ppaction://hlinksldjump"/>
              <a:extLst>
                <a:ext uri="{FF2B5EF4-FFF2-40B4-BE49-F238E27FC236}">
                  <a16:creationId xmlns:a16="http://schemas.microsoft.com/office/drawing/2014/main" id="{F2BFA5CB-9708-9844-AC89-8179460557E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5FC47DA-362C-804D-AB0F-FF9839D4715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E66FC63E-40BE-2345-9609-323EBD5A0D0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9190AE3A-25B7-8045-A036-3797750478B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9EFC0495-299E-1F4C-B2F8-7F779B92A26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39CC4B08-E379-9F49-A67E-D21749B23D5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EC8C2953-DD88-4943-A3F9-F674F43D2AE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5122FE55-1F4D-4B4F-8E1D-1F9B41BC386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2F946759-65C2-984A-A37C-CDBD008E035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2C5E9CCD-3B0A-A74C-AA00-F1D1F96A56C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8F9FAF44-5737-5947-9B82-8465BD0AA65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5875171F-B090-0948-A972-C956E8924E6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6" action="ppaction://hlinksldjump"/>
              <a:extLst>
                <a:ext uri="{FF2B5EF4-FFF2-40B4-BE49-F238E27FC236}">
                  <a16:creationId xmlns:a16="http://schemas.microsoft.com/office/drawing/2014/main" id="{AEC16BC5-C908-774A-96E2-6233B7F31F2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7" action="ppaction://hlinksldjump"/>
              <a:extLst>
                <a:ext uri="{FF2B5EF4-FFF2-40B4-BE49-F238E27FC236}">
                  <a16:creationId xmlns:a16="http://schemas.microsoft.com/office/drawing/2014/main" id="{ED32DD15-6B8B-E842-8C31-FF59546E1FA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8" action="ppaction://hlinksldjump"/>
              <a:extLst>
                <a:ext uri="{FF2B5EF4-FFF2-40B4-BE49-F238E27FC236}">
                  <a16:creationId xmlns:a16="http://schemas.microsoft.com/office/drawing/2014/main" id="{99DC9386-D62E-1E41-AB76-81265AE5E43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79" action="ppaction://hlinksldjump"/>
              <a:extLst>
                <a:ext uri="{FF2B5EF4-FFF2-40B4-BE49-F238E27FC236}">
                  <a16:creationId xmlns:a16="http://schemas.microsoft.com/office/drawing/2014/main" id="{AB8174FA-ECC5-7B4E-B521-A9336608C74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0" action="ppaction://hlinksldjump"/>
              <a:extLst>
                <a:ext uri="{FF2B5EF4-FFF2-40B4-BE49-F238E27FC236}">
                  <a16:creationId xmlns:a16="http://schemas.microsoft.com/office/drawing/2014/main" id="{8AD4E484-F23E-6242-839B-4A153A3FA0F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1" action="ppaction://hlinksldjump"/>
              <a:extLst>
                <a:ext uri="{FF2B5EF4-FFF2-40B4-BE49-F238E27FC236}">
                  <a16:creationId xmlns:a16="http://schemas.microsoft.com/office/drawing/2014/main" id="{33342F41-5195-D146-AC42-C11511F658E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2" action="ppaction://hlinksldjump"/>
              <a:extLst>
                <a:ext uri="{FF2B5EF4-FFF2-40B4-BE49-F238E27FC236}">
                  <a16:creationId xmlns:a16="http://schemas.microsoft.com/office/drawing/2014/main" id="{A60D0335-6B7A-8748-9B3D-B9E859DFB0E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3" action="ppaction://hlinksldjump"/>
              <a:extLst>
                <a:ext uri="{FF2B5EF4-FFF2-40B4-BE49-F238E27FC236}">
                  <a16:creationId xmlns:a16="http://schemas.microsoft.com/office/drawing/2014/main" id="{EC51D825-7CF5-1F4C-9D18-C3AAAED3C88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4" action="ppaction://hlinksldjump"/>
              <a:extLst>
                <a:ext uri="{FF2B5EF4-FFF2-40B4-BE49-F238E27FC236}">
                  <a16:creationId xmlns:a16="http://schemas.microsoft.com/office/drawing/2014/main" id="{C6AEB856-FB7D-4A41-852C-17EF27C4A7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5" action="ppaction://hlinksldjump"/>
              <a:extLst>
                <a:ext uri="{FF2B5EF4-FFF2-40B4-BE49-F238E27FC236}">
                  <a16:creationId xmlns:a16="http://schemas.microsoft.com/office/drawing/2014/main" id="{F51A1C52-4832-154F-A513-BB492DEFD99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6" action="ppaction://hlinksldjump"/>
              <a:extLst>
                <a:ext uri="{FF2B5EF4-FFF2-40B4-BE49-F238E27FC236}">
                  <a16:creationId xmlns:a16="http://schemas.microsoft.com/office/drawing/2014/main" id="{2F1D9882-048D-1443-B000-CD341F203A4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7" action="ppaction://hlinksldjump"/>
              <a:extLst>
                <a:ext uri="{FF2B5EF4-FFF2-40B4-BE49-F238E27FC236}">
                  <a16:creationId xmlns:a16="http://schemas.microsoft.com/office/drawing/2014/main" id="{512F53A8-88AA-8F48-AC3E-2A279871EE6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8" action="ppaction://hlinksldjump"/>
              <a:extLst>
                <a:ext uri="{FF2B5EF4-FFF2-40B4-BE49-F238E27FC236}">
                  <a16:creationId xmlns:a16="http://schemas.microsoft.com/office/drawing/2014/main" id="{D674CFFB-4A35-6446-881A-605640DF0D9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89" action="ppaction://hlinksldjump"/>
              <a:extLst>
                <a:ext uri="{FF2B5EF4-FFF2-40B4-BE49-F238E27FC236}">
                  <a16:creationId xmlns:a16="http://schemas.microsoft.com/office/drawing/2014/main" id="{E8C4799B-0FDA-FB41-866A-439573178A7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0" action="ppaction://hlinksldjump"/>
              <a:extLst>
                <a:ext uri="{FF2B5EF4-FFF2-40B4-BE49-F238E27FC236}">
                  <a16:creationId xmlns:a16="http://schemas.microsoft.com/office/drawing/2014/main" id="{FB570302-C615-1B47-A8F8-4E0EC59FB85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1" action="ppaction://hlinksldjump"/>
              <a:extLst>
                <a:ext uri="{FF2B5EF4-FFF2-40B4-BE49-F238E27FC236}">
                  <a16:creationId xmlns:a16="http://schemas.microsoft.com/office/drawing/2014/main" id="{F02D0620-1CA7-A645-A7B9-63F21EB9180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2" action="ppaction://hlinksldjump"/>
              <a:extLst>
                <a:ext uri="{FF2B5EF4-FFF2-40B4-BE49-F238E27FC236}">
                  <a16:creationId xmlns:a16="http://schemas.microsoft.com/office/drawing/2014/main" id="{EDD77819-DDEE-1741-BEA6-458FA126279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3" action="ppaction://hlinksldjump"/>
              <a:extLst>
                <a:ext uri="{FF2B5EF4-FFF2-40B4-BE49-F238E27FC236}">
                  <a16:creationId xmlns:a16="http://schemas.microsoft.com/office/drawing/2014/main" id="{F2658C81-AFDF-5A41-882E-B0FCC57C277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9876ACCB-5AC4-824A-9090-222753521092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4" action="ppaction://hlinksldjump"/>
              <a:extLst>
                <a:ext uri="{FF2B5EF4-FFF2-40B4-BE49-F238E27FC236}">
                  <a16:creationId xmlns:a16="http://schemas.microsoft.com/office/drawing/2014/main" id="{7890ADA2-6AE7-644B-B9B3-4ECF55D5573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1CBE0F7B-C078-E145-A00C-AF5C1B36049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CF0916EA-75B1-A549-B5F4-708339B5002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8F649B7D-FE2F-E14D-B035-B789459334D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595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212" indent="-553212">
              <a:buFont typeface="+mj-lt"/>
              <a:buAutoNum type="arabicPeriod"/>
            </a:pPr>
            <a:r>
              <a:rPr lang="en-US" sz="3388" dirty="0"/>
              <a:t>Explore </a:t>
            </a:r>
            <a:r>
              <a:rPr lang="en-US" sz="3388" dirty="0">
                <a:hlinkClick r:id="rId53" action="ppaction://hlinkfile"/>
              </a:rPr>
              <a:t>adamwilson.us/SpatialDataScience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Install </a:t>
            </a:r>
            <a:r>
              <a:rPr lang="en-US" sz="3388" dirty="0" err="1"/>
              <a:t>RStudio</a:t>
            </a:r>
            <a:r>
              <a:rPr lang="en-US" sz="3388" dirty="0"/>
              <a:t> on your laptop from </a:t>
            </a:r>
            <a:r>
              <a:rPr lang="en-US" sz="3388" dirty="0">
                <a:hlinkClick r:id="rId54"/>
              </a:rPr>
              <a:t>https://www.rstudio.com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Read and work through the first two chapters of </a:t>
            </a:r>
            <a:r>
              <a:rPr lang="en-US" sz="3388" i="1" dirty="0"/>
              <a:t>R For Data Science</a:t>
            </a:r>
            <a:r>
              <a:rPr lang="en-US" sz="3388" dirty="0"/>
              <a:t> (link on website)</a:t>
            </a:r>
          </a:p>
        </p:txBody>
      </p:sp>
      <p:sp>
        <p:nvSpPr>
          <p:cNvPr id="636" name="Oval 635">
            <a:hlinkClick r:id="rId55" action="ppaction://hlinksldjump"/>
            <a:extLst>
              <a:ext uri="{FF2B5EF4-FFF2-40B4-BE49-F238E27FC236}">
                <a16:creationId xmlns:a16="http://schemas.microsoft.com/office/drawing/2014/main" id="{73FABCE8-8096-2142-9D6E-E09A9268EA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hlinkClick r:id="rId56" action="ppaction://hlinksldjump"/>
            <a:extLst>
              <a:ext uri="{FF2B5EF4-FFF2-40B4-BE49-F238E27FC236}">
                <a16:creationId xmlns:a16="http://schemas.microsoft.com/office/drawing/2014/main" id="{44DB12DB-181F-C642-9E31-8CAD5A2D066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7" action="ppaction://hlinksldjump"/>
            <a:extLst>
              <a:ext uri="{FF2B5EF4-FFF2-40B4-BE49-F238E27FC236}">
                <a16:creationId xmlns:a16="http://schemas.microsoft.com/office/drawing/2014/main" id="{90CC1C89-8BEC-7A4A-95FF-161A8F6CB32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8" action="ppaction://hlinksldjump"/>
            <a:extLst>
              <a:ext uri="{FF2B5EF4-FFF2-40B4-BE49-F238E27FC236}">
                <a16:creationId xmlns:a16="http://schemas.microsoft.com/office/drawing/2014/main" id="{9A82B0EE-FF0D-D14F-AC93-845354B75F9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9" action="ppaction://hlinksldjump"/>
            <a:extLst>
              <a:ext uri="{FF2B5EF4-FFF2-40B4-BE49-F238E27FC236}">
                <a16:creationId xmlns:a16="http://schemas.microsoft.com/office/drawing/2014/main" id="{E41322FC-B57F-9E47-8EC9-9DB16C1C3E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60" action="ppaction://hlinksldjump"/>
            <a:extLst>
              <a:ext uri="{FF2B5EF4-FFF2-40B4-BE49-F238E27FC236}">
                <a16:creationId xmlns:a16="http://schemas.microsoft.com/office/drawing/2014/main" id="{EECF9A4B-90C0-AC4B-BF83-1C75923F3A8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61" action="ppaction://hlinksldjump"/>
            <a:extLst>
              <a:ext uri="{FF2B5EF4-FFF2-40B4-BE49-F238E27FC236}">
                <a16:creationId xmlns:a16="http://schemas.microsoft.com/office/drawing/2014/main" id="{FACAD0A5-62B2-EB44-A058-2D183BA346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2" action="ppaction://hlinksldjump"/>
            <a:extLst>
              <a:ext uri="{FF2B5EF4-FFF2-40B4-BE49-F238E27FC236}">
                <a16:creationId xmlns:a16="http://schemas.microsoft.com/office/drawing/2014/main" id="{C6C74137-7998-024F-AAEF-28CAE23984C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3" action="ppaction://hlinksldjump"/>
            <a:extLst>
              <a:ext uri="{FF2B5EF4-FFF2-40B4-BE49-F238E27FC236}">
                <a16:creationId xmlns:a16="http://schemas.microsoft.com/office/drawing/2014/main" id="{0CC3F359-31B9-314A-BCF6-0B6C27FAAE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4" action="ppaction://hlinksldjump"/>
            <a:extLst>
              <a:ext uri="{FF2B5EF4-FFF2-40B4-BE49-F238E27FC236}">
                <a16:creationId xmlns:a16="http://schemas.microsoft.com/office/drawing/2014/main" id="{18150F45-0591-9647-B9E1-C87884060AC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5" action="ppaction://hlinksldjump"/>
            <a:extLst>
              <a:ext uri="{FF2B5EF4-FFF2-40B4-BE49-F238E27FC236}">
                <a16:creationId xmlns:a16="http://schemas.microsoft.com/office/drawing/2014/main" id="{8A00F7B6-BDBD-B44A-B790-E8A96FDAC7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6" action="ppaction://hlinksldjump"/>
            <a:extLst>
              <a:ext uri="{FF2B5EF4-FFF2-40B4-BE49-F238E27FC236}">
                <a16:creationId xmlns:a16="http://schemas.microsoft.com/office/drawing/2014/main" id="{0ED04866-72FC-D34E-A934-1DD2C557076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7" action="ppaction://hlinksldjump"/>
            <a:extLst>
              <a:ext uri="{FF2B5EF4-FFF2-40B4-BE49-F238E27FC236}">
                <a16:creationId xmlns:a16="http://schemas.microsoft.com/office/drawing/2014/main" id="{2FD6F013-1DC2-6D4A-B5EB-05B7CE30BBA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8" action="ppaction://hlinksldjump"/>
            <a:extLst>
              <a:ext uri="{FF2B5EF4-FFF2-40B4-BE49-F238E27FC236}">
                <a16:creationId xmlns:a16="http://schemas.microsoft.com/office/drawing/2014/main" id="{1F26E086-EC9D-184A-B746-E93C2C8BCB4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9" action="ppaction://hlinksldjump"/>
            <a:extLst>
              <a:ext uri="{FF2B5EF4-FFF2-40B4-BE49-F238E27FC236}">
                <a16:creationId xmlns:a16="http://schemas.microsoft.com/office/drawing/2014/main" id="{87EC8919-9C9C-7947-A9BA-01B1F52C6DD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70" action="ppaction://hlinksldjump"/>
            <a:extLst>
              <a:ext uri="{FF2B5EF4-FFF2-40B4-BE49-F238E27FC236}">
                <a16:creationId xmlns:a16="http://schemas.microsoft.com/office/drawing/2014/main" id="{CD1CDF62-438C-D94D-A496-20027AE336A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71" action="ppaction://hlinksldjump"/>
            <a:extLst>
              <a:ext uri="{FF2B5EF4-FFF2-40B4-BE49-F238E27FC236}">
                <a16:creationId xmlns:a16="http://schemas.microsoft.com/office/drawing/2014/main" id="{7098F01A-A78A-4A4F-A5C0-6B878AE6B9E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2" action="ppaction://hlinksldjump"/>
            <a:extLst>
              <a:ext uri="{FF2B5EF4-FFF2-40B4-BE49-F238E27FC236}">
                <a16:creationId xmlns:a16="http://schemas.microsoft.com/office/drawing/2014/main" id="{722CA770-5382-2646-94D7-2B935522CC4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3" action="ppaction://hlinksldjump"/>
            <a:extLst>
              <a:ext uri="{FF2B5EF4-FFF2-40B4-BE49-F238E27FC236}">
                <a16:creationId xmlns:a16="http://schemas.microsoft.com/office/drawing/2014/main" id="{74ED948D-96E6-9B4B-9164-D7AB10B9D5C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4" action="ppaction://hlinksldjump"/>
            <a:extLst>
              <a:ext uri="{FF2B5EF4-FFF2-40B4-BE49-F238E27FC236}">
                <a16:creationId xmlns:a16="http://schemas.microsoft.com/office/drawing/2014/main" id="{AB99A199-D518-024F-B2DB-BE5DEE038FD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5" action="ppaction://hlinksldjump"/>
            <a:extLst>
              <a:ext uri="{FF2B5EF4-FFF2-40B4-BE49-F238E27FC236}">
                <a16:creationId xmlns:a16="http://schemas.microsoft.com/office/drawing/2014/main" id="{B0511065-D2C8-9547-8C4A-77E8E40BA29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6" action="ppaction://hlinksldjump"/>
            <a:extLst>
              <a:ext uri="{FF2B5EF4-FFF2-40B4-BE49-F238E27FC236}">
                <a16:creationId xmlns:a16="http://schemas.microsoft.com/office/drawing/2014/main" id="{AF0B5C1C-95E7-9E41-B59C-1840672F3C0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TextBox 679">
            <a:hlinkClick r:id="rId77" action="ppaction://hlinksldjump"/>
            <a:extLst>
              <a:ext uri="{FF2B5EF4-FFF2-40B4-BE49-F238E27FC236}">
                <a16:creationId xmlns:a16="http://schemas.microsoft.com/office/drawing/2014/main" id="{45388C05-712A-6A4D-B1BC-8FAFA31074B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4F81BD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2" name="Oval 681">
            <a:hlinkClick r:id="rId78" action="ppaction://hlinksldjump"/>
            <a:extLst>
              <a:ext uri="{FF2B5EF4-FFF2-40B4-BE49-F238E27FC236}">
                <a16:creationId xmlns:a16="http://schemas.microsoft.com/office/drawing/2014/main" id="{1017CD37-782B-9E47-B67A-516F33953DC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C0959F54-DFBB-BB43-9C99-4B8B6380BF86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5" name="TextBox 634">
              <a:hlinkClick r:id="rId55" action="ppaction://hlinksldjump"/>
              <a:extLst>
                <a:ext uri="{FF2B5EF4-FFF2-40B4-BE49-F238E27FC236}">
                  <a16:creationId xmlns:a16="http://schemas.microsoft.com/office/drawing/2014/main" id="{4582A94C-FE43-7E46-A798-EFC267492C5B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79" action="ppaction://hlinksldjump"/>
              <a:extLst>
                <a:ext uri="{FF2B5EF4-FFF2-40B4-BE49-F238E27FC236}">
                  <a16:creationId xmlns:a16="http://schemas.microsoft.com/office/drawing/2014/main" id="{9B329F5C-0E3F-474D-98CA-DC49A2CFD97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80" action="ppaction://hlinksldjump"/>
              <a:extLst>
                <a:ext uri="{FF2B5EF4-FFF2-40B4-BE49-F238E27FC236}">
                  <a16:creationId xmlns:a16="http://schemas.microsoft.com/office/drawing/2014/main" id="{A4A737A6-98B7-F14E-82BA-BFEC6D550DD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81" action="ppaction://hlinksldjump"/>
              <a:extLst>
                <a:ext uri="{FF2B5EF4-FFF2-40B4-BE49-F238E27FC236}">
                  <a16:creationId xmlns:a16="http://schemas.microsoft.com/office/drawing/2014/main" id="{813D3863-FF7E-3842-806F-36ED97B87A8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2" action="ppaction://hlinksldjump"/>
              <a:extLst>
                <a:ext uri="{FF2B5EF4-FFF2-40B4-BE49-F238E27FC236}">
                  <a16:creationId xmlns:a16="http://schemas.microsoft.com/office/drawing/2014/main" id="{2CC95F56-F964-9548-B3A8-F526E5AB0E5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3" action="ppaction://hlinksldjump"/>
              <a:extLst>
                <a:ext uri="{FF2B5EF4-FFF2-40B4-BE49-F238E27FC236}">
                  <a16:creationId xmlns:a16="http://schemas.microsoft.com/office/drawing/2014/main" id="{A220B5B9-9B98-2640-9086-294938875F1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1" action="ppaction://hlinksldjump"/>
              <a:extLst>
                <a:ext uri="{FF2B5EF4-FFF2-40B4-BE49-F238E27FC236}">
                  <a16:creationId xmlns:a16="http://schemas.microsoft.com/office/drawing/2014/main" id="{D669F57F-824A-834E-84B9-2A3C044EA64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2" action="ppaction://hlinksldjump"/>
              <a:extLst>
                <a:ext uri="{FF2B5EF4-FFF2-40B4-BE49-F238E27FC236}">
                  <a16:creationId xmlns:a16="http://schemas.microsoft.com/office/drawing/2014/main" id="{D4B0CD6B-32FD-9C43-BA47-7BE4E9019D66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84" action="ppaction://hlinksldjump"/>
              <a:extLst>
                <a:ext uri="{FF2B5EF4-FFF2-40B4-BE49-F238E27FC236}">
                  <a16:creationId xmlns:a16="http://schemas.microsoft.com/office/drawing/2014/main" id="{24F16F75-D3F9-CB42-A762-B44ACA0B59B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0390FCDF-3905-9443-B291-185EF11FA10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6" action="ppaction://hlinksldjump"/>
              <a:extLst>
                <a:ext uri="{FF2B5EF4-FFF2-40B4-BE49-F238E27FC236}">
                  <a16:creationId xmlns:a16="http://schemas.microsoft.com/office/drawing/2014/main" id="{A88F5342-7133-2641-A97D-203829F66C9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7" action="ppaction://hlinksldjump"/>
              <a:extLst>
                <a:ext uri="{FF2B5EF4-FFF2-40B4-BE49-F238E27FC236}">
                  <a16:creationId xmlns:a16="http://schemas.microsoft.com/office/drawing/2014/main" id="{DF9C63BA-EC4B-2E44-BB6C-4A2C7FB2341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8" action="ppaction://hlinksldjump"/>
              <a:extLst>
                <a:ext uri="{FF2B5EF4-FFF2-40B4-BE49-F238E27FC236}">
                  <a16:creationId xmlns:a16="http://schemas.microsoft.com/office/drawing/2014/main" id="{0463A4CC-AD17-9445-9408-FE9E901E962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68" action="ppaction://hlinksldjump"/>
              <a:extLst>
                <a:ext uri="{FF2B5EF4-FFF2-40B4-BE49-F238E27FC236}">
                  <a16:creationId xmlns:a16="http://schemas.microsoft.com/office/drawing/2014/main" id="{C0027740-31E1-9341-9802-9B51B59DAD45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89" action="ppaction://hlinksldjump"/>
              <a:extLst>
                <a:ext uri="{FF2B5EF4-FFF2-40B4-BE49-F238E27FC236}">
                  <a16:creationId xmlns:a16="http://schemas.microsoft.com/office/drawing/2014/main" id="{C2B67012-4978-1144-A0C8-1999CA4AA61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90" action="ppaction://hlinksldjump"/>
              <a:extLst>
                <a:ext uri="{FF2B5EF4-FFF2-40B4-BE49-F238E27FC236}">
                  <a16:creationId xmlns:a16="http://schemas.microsoft.com/office/drawing/2014/main" id="{EFA1087F-B6A9-FA40-97FF-DCE4D611B34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1" action="ppaction://hlinksldjump"/>
              <a:extLst>
                <a:ext uri="{FF2B5EF4-FFF2-40B4-BE49-F238E27FC236}">
                  <a16:creationId xmlns:a16="http://schemas.microsoft.com/office/drawing/2014/main" id="{50D824AC-F5E9-1F41-810D-67B6A286E4A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2" action="ppaction://hlinksldjump"/>
              <a:extLst>
                <a:ext uri="{FF2B5EF4-FFF2-40B4-BE49-F238E27FC236}">
                  <a16:creationId xmlns:a16="http://schemas.microsoft.com/office/drawing/2014/main" id="{AA00D1ED-9339-9F48-AA3B-116BAB61558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3" action="ppaction://hlinksldjump"/>
              <a:extLst>
                <a:ext uri="{FF2B5EF4-FFF2-40B4-BE49-F238E27FC236}">
                  <a16:creationId xmlns:a16="http://schemas.microsoft.com/office/drawing/2014/main" id="{4108FE93-1B60-274C-B2E9-9F50CA60A25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4" action="ppaction://hlinksldjump"/>
              <a:extLst>
                <a:ext uri="{FF2B5EF4-FFF2-40B4-BE49-F238E27FC236}">
                  <a16:creationId xmlns:a16="http://schemas.microsoft.com/office/drawing/2014/main" id="{130F4E82-E450-934A-8144-D939A18E1CC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5" action="ppaction://hlinksldjump"/>
              <a:extLst>
                <a:ext uri="{FF2B5EF4-FFF2-40B4-BE49-F238E27FC236}">
                  <a16:creationId xmlns:a16="http://schemas.microsoft.com/office/drawing/2014/main" id="{745D38AC-438B-BA40-8FED-708DB9B015A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6" action="ppaction://hlinksldjump"/>
              <a:extLst>
                <a:ext uri="{FF2B5EF4-FFF2-40B4-BE49-F238E27FC236}">
                  <a16:creationId xmlns:a16="http://schemas.microsoft.com/office/drawing/2014/main" id="{AE00A823-0C0C-114F-B9BF-0618D29E150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7" action="ppaction://hlinksldjump"/>
              <a:extLst>
                <a:ext uri="{FF2B5EF4-FFF2-40B4-BE49-F238E27FC236}">
                  <a16:creationId xmlns:a16="http://schemas.microsoft.com/office/drawing/2014/main" id="{EF6AA3B0-1BF6-914C-A55F-960F1FC3F5F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84473A6F-3985-614E-8318-C31DB01AB7C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8" action="ppaction://hlinksldjump"/>
              <a:extLst>
                <a:ext uri="{FF2B5EF4-FFF2-40B4-BE49-F238E27FC236}">
                  <a16:creationId xmlns:a16="http://schemas.microsoft.com/office/drawing/2014/main" id="{AEC61BC8-6D1F-BC40-AD08-37F1F6B35DF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4" name="Oval 683">
            <a:hlinkClick r:id="rId99" action="ppaction://hlinksldjump"/>
            <a:extLst>
              <a:ext uri="{FF2B5EF4-FFF2-40B4-BE49-F238E27FC236}">
                <a16:creationId xmlns:a16="http://schemas.microsoft.com/office/drawing/2014/main" id="{11C2A847-24D1-C44B-A2CA-D43568D654E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4" dirty="0"/>
              <a:t>Install</a:t>
            </a:r>
          </a:p>
          <a:p>
            <a:pPr lvl="1"/>
            <a:r>
              <a:rPr lang="en-US" sz="2637" dirty="0"/>
              <a:t>R   		</a:t>
            </a:r>
            <a:r>
              <a:rPr lang="en-US" sz="2637" dirty="0">
                <a:hlinkClick r:id="rId53"/>
              </a:rPr>
              <a:t>https://cran.revolutionanalytics.com/</a:t>
            </a:r>
            <a:r>
              <a:rPr lang="en-US" sz="2637" dirty="0"/>
              <a:t> </a:t>
            </a:r>
          </a:p>
          <a:p>
            <a:pPr lvl="1"/>
            <a:r>
              <a:rPr lang="en-US" sz="2637" dirty="0" err="1"/>
              <a:t>RStudio</a:t>
            </a:r>
            <a:r>
              <a:rPr lang="en-US" sz="2637" dirty="0"/>
              <a:t> 	</a:t>
            </a:r>
            <a:r>
              <a:rPr lang="en-US" sz="2637" dirty="0">
                <a:hlinkClick r:id="rId54"/>
              </a:rPr>
              <a:t>https://www.rstudio.com</a:t>
            </a:r>
            <a:r>
              <a:rPr lang="en-US" sz="2637" dirty="0"/>
              <a:t> </a:t>
            </a:r>
          </a:p>
          <a:p>
            <a:endParaRPr lang="en-US" dirty="0"/>
          </a:p>
        </p:txBody>
      </p:sp>
      <p:sp>
        <p:nvSpPr>
          <p:cNvPr id="636" name="Oval 635">
            <a:hlinkClick r:id="rId55" action="ppaction://hlinksldjump"/>
            <a:extLst>
              <a:ext uri="{FF2B5EF4-FFF2-40B4-BE49-F238E27FC236}">
                <a16:creationId xmlns:a16="http://schemas.microsoft.com/office/drawing/2014/main" id="{B810B035-5B93-0E4A-9246-4B4DB0D145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6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hlinkClick r:id="rId56" action="ppaction://hlinksldjump"/>
            <a:extLst>
              <a:ext uri="{FF2B5EF4-FFF2-40B4-BE49-F238E27FC236}">
                <a16:creationId xmlns:a16="http://schemas.microsoft.com/office/drawing/2014/main" id="{5CC350F3-4C14-A44C-8100-C43E4BAC8B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963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hlinkClick r:id="rId57" action="ppaction://hlinksldjump"/>
            <a:extLst>
              <a:ext uri="{FF2B5EF4-FFF2-40B4-BE49-F238E27FC236}">
                <a16:creationId xmlns:a16="http://schemas.microsoft.com/office/drawing/2014/main" id="{7C6542BF-26D1-424A-BA27-EE256DB504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858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hlinkClick r:id="rId58" action="ppaction://hlinksldjump"/>
            <a:extLst>
              <a:ext uri="{FF2B5EF4-FFF2-40B4-BE49-F238E27FC236}">
                <a16:creationId xmlns:a16="http://schemas.microsoft.com/office/drawing/2014/main" id="{352E3034-F9D9-4849-B861-ADE5D97332E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1753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hlinkClick r:id="rId59" action="ppaction://hlinksldjump"/>
            <a:extLst>
              <a:ext uri="{FF2B5EF4-FFF2-40B4-BE49-F238E27FC236}">
                <a16:creationId xmlns:a16="http://schemas.microsoft.com/office/drawing/2014/main" id="{D9DB60C6-8A4C-A740-9D32-80187158B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8649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hlinkClick r:id="rId60" action="ppaction://hlinksldjump"/>
            <a:extLst>
              <a:ext uri="{FF2B5EF4-FFF2-40B4-BE49-F238E27FC236}">
                <a16:creationId xmlns:a16="http://schemas.microsoft.com/office/drawing/2014/main" id="{22A1F083-15F0-AB46-BCDF-DEFD4F43DEE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5544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hlinkClick r:id="rId61" action="ppaction://hlinksldjump"/>
            <a:extLst>
              <a:ext uri="{FF2B5EF4-FFF2-40B4-BE49-F238E27FC236}">
                <a16:creationId xmlns:a16="http://schemas.microsoft.com/office/drawing/2014/main" id="{A9C9E14C-00D2-2D4B-A2ED-DA62D2E124B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2439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hlinkClick r:id="rId62" action="ppaction://hlinksldjump"/>
            <a:extLst>
              <a:ext uri="{FF2B5EF4-FFF2-40B4-BE49-F238E27FC236}">
                <a16:creationId xmlns:a16="http://schemas.microsoft.com/office/drawing/2014/main" id="{CCB3A309-9DA0-044C-B539-03178440098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15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hlinkClick r:id="rId63" action="ppaction://hlinksldjump"/>
            <a:extLst>
              <a:ext uri="{FF2B5EF4-FFF2-40B4-BE49-F238E27FC236}">
                <a16:creationId xmlns:a16="http://schemas.microsoft.com/office/drawing/2014/main" id="{F3B95A6F-4A1A-6845-8A33-03898C3EE6B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540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hlinkClick r:id="rId64" action="ppaction://hlinksldjump"/>
            <a:extLst>
              <a:ext uri="{FF2B5EF4-FFF2-40B4-BE49-F238E27FC236}">
                <a16:creationId xmlns:a16="http://schemas.microsoft.com/office/drawing/2014/main" id="{B1984FC1-551C-5047-8DCB-E7AA3559C3C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3508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hlinkClick r:id="rId65" action="ppaction://hlinksldjump"/>
            <a:extLst>
              <a:ext uri="{FF2B5EF4-FFF2-40B4-BE49-F238E27FC236}">
                <a16:creationId xmlns:a16="http://schemas.microsoft.com/office/drawing/2014/main" id="{48DB93BC-07D6-D440-AD21-5A237242ACA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9477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hlinkClick r:id="rId66" action="ppaction://hlinksldjump"/>
            <a:extLst>
              <a:ext uri="{FF2B5EF4-FFF2-40B4-BE49-F238E27FC236}">
                <a16:creationId xmlns:a16="http://schemas.microsoft.com/office/drawing/2014/main" id="{15092A98-9F64-8047-A3D3-A83D9A83081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54456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hlinkClick r:id="rId67" action="ppaction://hlinksldjump"/>
            <a:extLst>
              <a:ext uri="{FF2B5EF4-FFF2-40B4-BE49-F238E27FC236}">
                <a16:creationId xmlns:a16="http://schemas.microsoft.com/office/drawing/2014/main" id="{FBC08E0D-C694-B042-9E26-9A41224E311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14140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hlinkClick r:id="rId68" action="ppaction://hlinksldjump"/>
            <a:extLst>
              <a:ext uri="{FF2B5EF4-FFF2-40B4-BE49-F238E27FC236}">
                <a16:creationId xmlns:a16="http://schemas.microsoft.com/office/drawing/2014/main" id="{78868DB2-8BE1-1942-868A-EF1018FB36F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1277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hlinkClick r:id="rId69" action="ppaction://hlinksldjump"/>
            <a:extLst>
              <a:ext uri="{FF2B5EF4-FFF2-40B4-BE49-F238E27FC236}">
                <a16:creationId xmlns:a16="http://schemas.microsoft.com/office/drawing/2014/main" id="{34B5E676-358C-F743-AF92-E679F438E7C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636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hlinkClick r:id="rId70" action="ppaction://hlinksldjump"/>
            <a:extLst>
              <a:ext uri="{FF2B5EF4-FFF2-40B4-BE49-F238E27FC236}">
                <a16:creationId xmlns:a16="http://schemas.microsoft.com/office/drawing/2014/main" id="{CA0C8EBD-2E36-C148-A35A-EDA1DB6780A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579953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hlinkClick r:id="rId71" action="ppaction://hlinksldjump"/>
            <a:extLst>
              <a:ext uri="{FF2B5EF4-FFF2-40B4-BE49-F238E27FC236}">
                <a16:creationId xmlns:a16="http://schemas.microsoft.com/office/drawing/2014/main" id="{D35F37C4-FFFC-054D-8EE9-6A262BA0F31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063541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hlinkClick r:id="rId72" action="ppaction://hlinksldjump"/>
            <a:extLst>
              <a:ext uri="{FF2B5EF4-FFF2-40B4-BE49-F238E27FC236}">
                <a16:creationId xmlns:a16="http://schemas.microsoft.com/office/drawing/2014/main" id="{E9629470-FC12-374E-95A1-9DE44D555A1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547129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hlinkClick r:id="rId73" action="ppaction://hlinksldjump"/>
            <a:extLst>
              <a:ext uri="{FF2B5EF4-FFF2-40B4-BE49-F238E27FC236}">
                <a16:creationId xmlns:a16="http://schemas.microsoft.com/office/drawing/2014/main" id="{54A9B659-4D76-5D47-9431-0418452D974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030717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hlinkClick r:id="rId74" action="ppaction://hlinksldjump"/>
            <a:extLst>
              <a:ext uri="{FF2B5EF4-FFF2-40B4-BE49-F238E27FC236}">
                <a16:creationId xmlns:a16="http://schemas.microsoft.com/office/drawing/2014/main" id="{A038C223-0DFE-0F49-8D28-51D6A7619E0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14305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hlinkClick r:id="rId75" action="ppaction://hlinksldjump"/>
            <a:extLst>
              <a:ext uri="{FF2B5EF4-FFF2-40B4-BE49-F238E27FC236}">
                <a16:creationId xmlns:a16="http://schemas.microsoft.com/office/drawing/2014/main" id="{D8347811-0785-4545-8F42-D71150E71AA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99789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hlinkClick r:id="rId76" action="ppaction://hlinksldjump"/>
            <a:extLst>
              <a:ext uri="{FF2B5EF4-FFF2-40B4-BE49-F238E27FC236}">
                <a16:creationId xmlns:a16="http://schemas.microsoft.com/office/drawing/2014/main" id="{4AF3560A-C069-A141-B135-29A91750083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8148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TextBox 679">
            <a:hlinkClick r:id="rId77" action="ppaction://hlinksldjump"/>
            <a:extLst>
              <a:ext uri="{FF2B5EF4-FFF2-40B4-BE49-F238E27FC236}">
                <a16:creationId xmlns:a16="http://schemas.microsoft.com/office/drawing/2014/main" id="{1BA8E7AB-97B8-D542-9FAD-E61534A4A238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142869" y="6743700"/>
            <a:ext cx="922130" cy="89063"/>
          </a:xfrm>
          <a:prstGeom prst="rect">
            <a:avLst/>
          </a:prstGeom>
          <a:noFill/>
        </p:spPr>
        <p:txBody>
          <a:bodyPr vert="horz" lIns="0" tIns="0" rIns="0" bIns="0" rtlCol="0" anchorCtr="1">
            <a:spAutoFit/>
          </a:bodyPr>
          <a:lstStyle/>
          <a:p>
            <a:r>
              <a:rPr lang="en-US" sz="1200">
                <a:solidFill>
                  <a:srgbClr val="4F81BD"/>
                </a:solidFill>
                <a:latin typeface="Calibri" panose="020F0502020204030204" pitchFamily="34" charset="0"/>
              </a:rPr>
              <a:t>Coda</a:t>
            </a:r>
          </a:p>
        </p:txBody>
      </p:sp>
      <p:sp>
        <p:nvSpPr>
          <p:cNvPr id="682" name="Oval 681">
            <a:hlinkClick r:id="rId78" action="ppaction://hlinksldjump"/>
            <a:extLst>
              <a:ext uri="{FF2B5EF4-FFF2-40B4-BE49-F238E27FC236}">
                <a16:creationId xmlns:a16="http://schemas.microsoft.com/office/drawing/2014/main" id="{B9831697-2998-B540-9839-43FEEDA8ED4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60922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1B3A5D3E-5077-1A49-8041-9D2082239996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27000" y="6743700"/>
            <a:ext cx="11619948" cy="279400"/>
            <a:chOff x="127000" y="6743700"/>
            <a:chExt cx="11619948" cy="279400"/>
          </a:xfrm>
        </p:grpSpPr>
        <p:sp>
          <p:nvSpPr>
            <p:cNvPr id="635" name="TextBox 634">
              <a:hlinkClick r:id="rId55" action="ppaction://hlinksldjump"/>
              <a:extLst>
                <a:ext uri="{FF2B5EF4-FFF2-40B4-BE49-F238E27FC236}">
                  <a16:creationId xmlns:a16="http://schemas.microsoft.com/office/drawing/2014/main" id="{7284DC71-D99B-9F40-8FC1-EE78FD917E3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79" action="ppaction://hlinksldjump"/>
              <a:extLst>
                <a:ext uri="{FF2B5EF4-FFF2-40B4-BE49-F238E27FC236}">
                  <a16:creationId xmlns:a16="http://schemas.microsoft.com/office/drawing/2014/main" id="{C2491B97-7454-1945-843A-65DDB4E2B63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80" action="ppaction://hlinksldjump"/>
              <a:extLst>
                <a:ext uri="{FF2B5EF4-FFF2-40B4-BE49-F238E27FC236}">
                  <a16:creationId xmlns:a16="http://schemas.microsoft.com/office/drawing/2014/main" id="{0F3A494E-F33A-9248-B282-7B14F1829CD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81" action="ppaction://hlinksldjump"/>
              <a:extLst>
                <a:ext uri="{FF2B5EF4-FFF2-40B4-BE49-F238E27FC236}">
                  <a16:creationId xmlns:a16="http://schemas.microsoft.com/office/drawing/2014/main" id="{F7271C30-B69A-7245-8F2F-35CE468E84D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82" action="ppaction://hlinksldjump"/>
              <a:extLst>
                <a:ext uri="{FF2B5EF4-FFF2-40B4-BE49-F238E27FC236}">
                  <a16:creationId xmlns:a16="http://schemas.microsoft.com/office/drawing/2014/main" id="{2DC1411F-8410-F740-BDFF-B9F904B37FD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83" action="ppaction://hlinksldjump"/>
              <a:extLst>
                <a:ext uri="{FF2B5EF4-FFF2-40B4-BE49-F238E27FC236}">
                  <a16:creationId xmlns:a16="http://schemas.microsoft.com/office/drawing/2014/main" id="{22635B65-2300-AD45-99A1-EDC9B2987F7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1" action="ppaction://hlinksldjump"/>
              <a:extLst>
                <a:ext uri="{FF2B5EF4-FFF2-40B4-BE49-F238E27FC236}">
                  <a16:creationId xmlns:a16="http://schemas.microsoft.com/office/drawing/2014/main" id="{26AB38CE-2DCD-E941-8349-6DFEB76FE07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2" action="ppaction://hlinksldjump"/>
              <a:extLst>
                <a:ext uri="{FF2B5EF4-FFF2-40B4-BE49-F238E27FC236}">
                  <a16:creationId xmlns:a16="http://schemas.microsoft.com/office/drawing/2014/main" id="{75317590-3A72-F443-9621-2995D7C756D6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84" action="ppaction://hlinksldjump"/>
              <a:extLst>
                <a:ext uri="{FF2B5EF4-FFF2-40B4-BE49-F238E27FC236}">
                  <a16:creationId xmlns:a16="http://schemas.microsoft.com/office/drawing/2014/main" id="{DABCB8FF-7C24-DE4A-834D-77C0B981683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E94719B1-9E6D-2346-A357-27AE609F9F2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6" action="ppaction://hlinksldjump"/>
              <a:extLst>
                <a:ext uri="{FF2B5EF4-FFF2-40B4-BE49-F238E27FC236}">
                  <a16:creationId xmlns:a16="http://schemas.microsoft.com/office/drawing/2014/main" id="{179EF2E8-73C6-4240-BFC6-916BF1F44F7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7" action="ppaction://hlinksldjump"/>
              <a:extLst>
                <a:ext uri="{FF2B5EF4-FFF2-40B4-BE49-F238E27FC236}">
                  <a16:creationId xmlns:a16="http://schemas.microsoft.com/office/drawing/2014/main" id="{F7A18F83-D33E-BA4E-B210-B5B86B39CF8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88" action="ppaction://hlinksldjump"/>
              <a:extLst>
                <a:ext uri="{FF2B5EF4-FFF2-40B4-BE49-F238E27FC236}">
                  <a16:creationId xmlns:a16="http://schemas.microsoft.com/office/drawing/2014/main" id="{5E2C5498-8A69-2545-AC68-CC35946986F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68" action="ppaction://hlinksldjump"/>
              <a:extLst>
                <a:ext uri="{FF2B5EF4-FFF2-40B4-BE49-F238E27FC236}">
                  <a16:creationId xmlns:a16="http://schemas.microsoft.com/office/drawing/2014/main" id="{558B8639-19CE-0C48-8E11-BDFAC75D3BB3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89" action="ppaction://hlinksldjump"/>
              <a:extLst>
                <a:ext uri="{FF2B5EF4-FFF2-40B4-BE49-F238E27FC236}">
                  <a16:creationId xmlns:a16="http://schemas.microsoft.com/office/drawing/2014/main" id="{68DEB570-44F9-C14D-8574-6A30E137E07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90" action="ppaction://hlinksldjump"/>
              <a:extLst>
                <a:ext uri="{FF2B5EF4-FFF2-40B4-BE49-F238E27FC236}">
                  <a16:creationId xmlns:a16="http://schemas.microsoft.com/office/drawing/2014/main" id="{CAF168ED-BA52-9E47-941C-D034CD74B2E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1" action="ppaction://hlinksldjump"/>
              <a:extLst>
                <a:ext uri="{FF2B5EF4-FFF2-40B4-BE49-F238E27FC236}">
                  <a16:creationId xmlns:a16="http://schemas.microsoft.com/office/drawing/2014/main" id="{390D9FFA-EAEE-804E-92E8-512DBA4BC09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2" action="ppaction://hlinksldjump"/>
              <a:extLst>
                <a:ext uri="{FF2B5EF4-FFF2-40B4-BE49-F238E27FC236}">
                  <a16:creationId xmlns:a16="http://schemas.microsoft.com/office/drawing/2014/main" id="{7E3DFF7A-F1D8-FA42-ADA1-2EA7A264D99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3" action="ppaction://hlinksldjump"/>
              <a:extLst>
                <a:ext uri="{FF2B5EF4-FFF2-40B4-BE49-F238E27FC236}">
                  <a16:creationId xmlns:a16="http://schemas.microsoft.com/office/drawing/2014/main" id="{13198D20-6D47-9A47-A0F3-39AFBAF9C91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4" action="ppaction://hlinksldjump"/>
              <a:extLst>
                <a:ext uri="{FF2B5EF4-FFF2-40B4-BE49-F238E27FC236}">
                  <a16:creationId xmlns:a16="http://schemas.microsoft.com/office/drawing/2014/main" id="{3E110D0B-13E4-3149-A344-3D22AAA7E15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5" action="ppaction://hlinksldjump"/>
              <a:extLst>
                <a:ext uri="{FF2B5EF4-FFF2-40B4-BE49-F238E27FC236}">
                  <a16:creationId xmlns:a16="http://schemas.microsoft.com/office/drawing/2014/main" id="{E9164D16-3318-CC47-AF64-C7E079D02A6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6" action="ppaction://hlinksldjump"/>
              <a:extLst>
                <a:ext uri="{FF2B5EF4-FFF2-40B4-BE49-F238E27FC236}">
                  <a16:creationId xmlns:a16="http://schemas.microsoft.com/office/drawing/2014/main" id="{7B66645F-1F01-AF43-A860-C19A380F605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7" action="ppaction://hlinksldjump"/>
              <a:extLst>
                <a:ext uri="{FF2B5EF4-FFF2-40B4-BE49-F238E27FC236}">
                  <a16:creationId xmlns:a16="http://schemas.microsoft.com/office/drawing/2014/main" id="{979521D8-4A03-C94A-A112-1A715A1EAFD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F4F820C8-FBCD-074C-8DEC-51A3E1878C9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8" action="ppaction://hlinksldjump"/>
              <a:extLst>
                <a:ext uri="{FF2B5EF4-FFF2-40B4-BE49-F238E27FC236}">
                  <a16:creationId xmlns:a16="http://schemas.microsoft.com/office/drawing/2014/main" id="{E61146C5-27EB-6B42-B4AA-E4F8C4C98F1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4" name="Oval 683">
            <a:hlinkClick r:id="rId99" action="ppaction://hlinksldjump"/>
            <a:extLst>
              <a:ext uri="{FF2B5EF4-FFF2-40B4-BE49-F238E27FC236}">
                <a16:creationId xmlns:a16="http://schemas.microsoft.com/office/drawing/2014/main" id="{FC0E86BD-D5D4-3B4F-A8E5-03AE5EAA620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829774" y="6921500"/>
            <a:ext cx="101600" cy="101600"/>
          </a:xfrm>
          <a:prstGeom prst="ellipse">
            <a:avLst/>
          </a:prstGeom>
          <a:solidFill>
            <a:srgbClr val="FDAF3B"/>
          </a:solidFill>
          <a:ln>
            <a:solidFill>
              <a:srgbClr val="FDA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88" dirty="0"/>
              <a:t>Tuesdays/Thursdays 2:00-3:20</a:t>
            </a:r>
          </a:p>
          <a:p>
            <a:endParaRPr lang="en-US" sz="3388" dirty="0"/>
          </a:p>
          <a:p>
            <a:pPr lvl="1"/>
            <a:r>
              <a:rPr lang="en-US" sz="2904" dirty="0"/>
              <a:t>Review/Questions</a:t>
            </a:r>
          </a:p>
          <a:p>
            <a:pPr lvl="1"/>
            <a:r>
              <a:rPr lang="en-US" sz="2904" dirty="0"/>
              <a:t>~30-45 Minute Presentation</a:t>
            </a:r>
          </a:p>
          <a:p>
            <a:pPr lvl="1"/>
            <a:r>
              <a:rPr lang="en-US" sz="2904" dirty="0"/>
              <a:t>Guided interactive exercises on your laptops</a:t>
            </a:r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1CFE8758-51A8-3147-9BFA-85FE20B289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E8EA0C57-B14B-1E47-AA33-C16703E5BB9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7724B77B-A550-6B48-ADED-642ABCE810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43FA5B81-DC0F-784A-930D-772F5AAB6C9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2F7D57D6-BF81-214E-A2CF-F0B2AF9D3D1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2E6E4C3E-2832-4144-9668-1B2DF26E5EC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C7153220-4FEE-AE40-9422-0AA2E89D593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7DB1C5BA-D556-DB46-B962-97851F728B1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FA5B9A00-9AD2-5D47-AFF6-0C2A4B0CB95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616ABA2C-204D-4E45-AC39-89F6FE83150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BC2AD0B0-8C5D-C348-8E93-795657D3FE7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C431B7B-30AB-644B-BEF0-90EA2A639D5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6EA6007E-D819-1D46-82F2-DA7B5627948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807F3064-F65E-4648-8FDF-0130CA4C782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F3B14392-2310-8A4B-9758-A4DBD70748C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117D1837-4BB8-4E48-AB54-6C58C3E1AAA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54136040-D1D3-3243-B9EA-79E08C0FB2B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2C56E23E-855A-A942-93EA-756CAC0AB84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7632984B-BA79-C340-AB03-D28D9BFFE62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C68224C1-98C7-FA42-827C-471A9F5B7AF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2C0ACDA4-5676-7041-9F8A-418C92E1D04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333BC58E-F5FF-5E42-A8C2-CD16E1BC01E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43C7F5E7-B17D-F848-AF09-CC420FF72F6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F26802DF-182B-CF4B-B598-FD4CD80361A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A67726F5-5661-3141-A252-BE01874C913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0DC92D32-29AA-A543-A922-3FF68325A4D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55B0BEB5-B09D-A045-9C76-EE7853B4E8A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1EDC2309-B5D8-2645-8A4F-25C741637AB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E7EBA6B1-F79E-FB45-83CA-58403029EA2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143C168F-74BB-6A43-9786-A6A908301B5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2D31483E-C9CE-D349-9F74-90001A6AF1B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0849BC67-2A8D-5B46-8DC3-0BA5DD1FEB8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EEC5ACC2-C69B-5E46-AD83-447B0AC48B3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F30B832E-0294-AA4F-8F04-EE221CCFECB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4876F335-89AF-F244-A298-57B7EF07101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9AE7AC6C-FCFA-EB49-994D-3B690D1ECCE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82E7DE60-6326-8847-A577-D82CE96B9FA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15320A80-0237-E548-B971-4A8E2787854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9A4223E8-F17E-434B-AA4A-71DE5239A7A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4943DF7E-5AF2-514B-BC5E-57F8D25CE7B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2E8EFDC0-CA74-F744-B59E-5921D495CD6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6EAD584C-C148-1049-9F74-2995DFBB481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2FB955F2-6ECC-DD4A-8E8A-2B26856746E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6BDA55DF-AC82-8443-9530-93A344A0BA0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62F3D64F-004A-7C43-B3CB-02BBE2C6535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9882A813-CB37-4248-A0B3-73A0004A1C3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6C3A288F-6236-894A-A1A5-AE4FF24FC65C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F03F2D5D-FA06-C04E-A674-D33A48E35CC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F1574D3E-F77E-B44F-87D5-71F91C96A71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126D13A5-1479-7F40-B192-3E6BA7502F1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809AC374-E8E1-4A41-A232-9A9770A9627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5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146145"/>
            <a:ext cx="10850880" cy="4722949"/>
          </a:xfrm>
        </p:spPr>
        <p:txBody>
          <a:bodyPr>
            <a:noAutofit/>
          </a:bodyPr>
          <a:lstStyle/>
          <a:p>
            <a:r>
              <a:rPr lang="en-US" sz="3600" dirty="0"/>
              <a:t>4 Learning Objectives</a:t>
            </a:r>
          </a:p>
          <a:p>
            <a:pPr lvl="1"/>
            <a:r>
              <a:rPr lang="en-US" sz="3200" dirty="0"/>
              <a:t>Become familiar with R programming language</a:t>
            </a:r>
          </a:p>
          <a:p>
            <a:pPr lvl="1"/>
            <a:r>
              <a:rPr lang="en-US" sz="3200" dirty="0"/>
              <a:t>Learn to code geospatial analyses</a:t>
            </a:r>
          </a:p>
          <a:p>
            <a:pPr lvl="1"/>
            <a:r>
              <a:rPr lang="en-US" sz="3200" dirty="0"/>
              <a:t>Learn to develop custom data visualization (especially spatial)</a:t>
            </a:r>
          </a:p>
          <a:p>
            <a:pPr lvl="1"/>
            <a:r>
              <a:rPr lang="en-US" sz="3200" dirty="0"/>
              <a:t>Learn to develop reproducible research workflows</a:t>
            </a:r>
          </a:p>
          <a:p>
            <a:r>
              <a:rPr lang="en-US" sz="3600" dirty="0"/>
              <a:t>This course is NOT</a:t>
            </a:r>
          </a:p>
          <a:p>
            <a:pPr lvl="1"/>
            <a:r>
              <a:rPr lang="en-US" sz="3200" dirty="0"/>
              <a:t>A statistics course (see GEO 505, etc.). </a:t>
            </a:r>
          </a:p>
          <a:p>
            <a:pPr lvl="1"/>
            <a:r>
              <a:rPr lang="en-US" sz="3200" dirty="0"/>
              <a:t>We will focus on workflow and methods (‘how’ not ‘why’)</a:t>
            </a:r>
          </a:p>
        </p:txBody>
      </p: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40C7E509-C63C-D843-8C91-82A28B20209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5" name="TextBox 634">
              <a:hlinkClick r:id="rId53" action="ppaction://hlinksldjump"/>
              <a:extLst>
                <a:ext uri="{FF2B5EF4-FFF2-40B4-BE49-F238E27FC236}">
                  <a16:creationId xmlns:a16="http://schemas.microsoft.com/office/drawing/2014/main" id="{33A63467-1DCC-2F42-8307-885F237A0CA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6" name="Oval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3CDCB0AE-78B4-9340-8FDE-693C82C4A60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FEC39DE7-83BB-9C4B-8F21-EE8988603D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AE7E2F35-1E30-ED4F-A4D6-CC856D037A0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844D254C-D200-844C-8227-DDB8FD67291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D1D0D433-2F39-8147-838E-FAFBF5F508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609C2B66-5629-8846-9AA2-2711C38C451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2E12E4BF-161D-424A-8E7E-DA79E9FF10F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54304624-5E76-054C-A9F5-10564CC1D31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D6458E16-0ED2-AF4F-9B30-AEC5F260C59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6D86AC80-B214-154E-995D-F00FE7EB424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6A77C02B-D96B-9A4E-9403-E1A0741CAE4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869D2DD4-EFC4-C34B-97B7-D57FE55372A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E7E16856-AF28-854D-862F-795CEB0770D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DEDC704E-AC9E-4145-B566-A47B0C96FF2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0" name="Oval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CA753B29-692D-244F-904E-B7FFBF62990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B6B89BB9-18D9-C341-B41B-5253231C045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5A7AE24E-645F-DB41-8D2D-3B756B9A7D1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6CAA32AE-89D4-DA4B-BC54-4A00391962C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EEB0581C-0D96-7F4B-BA0B-75D112994F6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6E3F4201-DF31-5C4F-92C0-37EAB88D072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68DA9BDB-A18D-8940-955D-A91B6CAFDD7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ABBF9C4B-BAC3-0344-AE0D-C872E1AD70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364145BA-046A-094E-ADFA-67DE654EB5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C86BDC53-E0B7-074E-99DF-CFCB81D650E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33645712-0EBF-CB42-9122-0122CC675E6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TextBox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A83D308B-80A1-0E4B-B70E-2869AC7FDC55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2" name="Oval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3565D95A-0DA5-3144-BD9D-BCDE0441605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CDA8EDEA-344E-8C47-98F7-35FFAF4AB32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1FF0CE4B-21E9-7241-A8D9-B11D7C4AF6E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568DDEFA-4AC0-E847-B44F-E5B93AA8D38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5EA779A1-3280-3846-886E-0917EB2C986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BDDF1629-3FB5-1A49-827B-EFC8CD33442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9A1B1AA2-EFBA-D04F-93B2-0E1E65DE6E7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2B60AF9D-0713-604E-8F39-61E8DA2E9FE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56CBD4C0-2323-F84D-B520-0B54CE25932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2E784A0F-1B1D-BC4E-B815-EE9A23E75E1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43D39B53-318A-E844-A917-7825D370C21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91380C6A-A2D6-3B43-B72C-AAAE1369B5B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27E5453D-A235-4146-BFE4-1B6615343E3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E181B995-4586-FB4F-AF04-ECD4977CD68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81AB2E33-C5BE-9340-AC5F-609EE110FED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CAFC763C-3FBD-5347-B38A-E18E655AD45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E3A4A50B-9971-7543-B13A-D245C4571EA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322BE982-A4C1-BE44-89CE-8F24F7C23B4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5405FF46-FADD-354C-8408-B785FCC35E17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1" name="Oval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4D13402B-1B67-2841-87BE-5DE49D03052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9F864934-CBF5-B44B-8290-6489945C0F0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5638FB36-06C3-9441-A306-D8DCD71F3EC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525195D2-6D13-E94B-9032-F1496523D4C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36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79" y="1752600"/>
            <a:ext cx="10058401" cy="4116494"/>
          </a:xfrm>
        </p:spPr>
        <p:txBody>
          <a:bodyPr>
            <a:normAutofit/>
          </a:bodyPr>
          <a:lstStyle/>
          <a:p>
            <a:r>
              <a:rPr lang="en-US" sz="3872" dirty="0"/>
              <a:t>Course Participation 	10%</a:t>
            </a:r>
            <a:br>
              <a:rPr lang="en-US" sz="3872" dirty="0"/>
            </a:br>
            <a:r>
              <a:rPr lang="en-US" sz="3872" dirty="0"/>
              <a:t>Package Presentation 	10%</a:t>
            </a:r>
            <a:br>
              <a:rPr lang="en-US" sz="3872" dirty="0"/>
            </a:br>
            <a:r>
              <a:rPr lang="en-US" sz="3872" dirty="0" err="1"/>
              <a:t>Homeworks</a:t>
            </a:r>
            <a:r>
              <a:rPr lang="en-US" sz="3872" dirty="0"/>
              <a:t> 			30%</a:t>
            </a:r>
            <a:br>
              <a:rPr lang="en-US" sz="3872" dirty="0"/>
            </a:br>
            <a:r>
              <a:rPr lang="en-US" sz="3872" dirty="0"/>
              <a:t>Final Project 	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8E30DD2A-726A-F742-9D82-A779DF12825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3" action="ppaction://hlinksldjump"/>
              <a:extLst>
                <a:ext uri="{FF2B5EF4-FFF2-40B4-BE49-F238E27FC236}">
                  <a16:creationId xmlns:a16="http://schemas.microsoft.com/office/drawing/2014/main" id="{6E9A5E38-8C60-1F4E-B620-2A7EC159F70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3" action="ppaction://hlinksldjump"/>
              <a:extLst>
                <a:ext uri="{FF2B5EF4-FFF2-40B4-BE49-F238E27FC236}">
                  <a16:creationId xmlns:a16="http://schemas.microsoft.com/office/drawing/2014/main" id="{419D6713-5512-8641-8D1B-5D8A3553C1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4" action="ppaction://hlinksldjump"/>
              <a:extLst>
                <a:ext uri="{FF2B5EF4-FFF2-40B4-BE49-F238E27FC236}">
                  <a16:creationId xmlns:a16="http://schemas.microsoft.com/office/drawing/2014/main" id="{4D8CBC7E-4163-6149-95C7-85AB30CC7A2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5" action="ppaction://hlinksldjump"/>
              <a:extLst>
                <a:ext uri="{FF2B5EF4-FFF2-40B4-BE49-F238E27FC236}">
                  <a16:creationId xmlns:a16="http://schemas.microsoft.com/office/drawing/2014/main" id="{2F4B572F-A093-5F4A-80D6-BE2369DA4C6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6" action="ppaction://hlinksldjump"/>
              <a:extLst>
                <a:ext uri="{FF2B5EF4-FFF2-40B4-BE49-F238E27FC236}">
                  <a16:creationId xmlns:a16="http://schemas.microsoft.com/office/drawing/2014/main" id="{2479BE66-2652-4643-8B13-B4DF58DF466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7" action="ppaction://hlinksldjump"/>
              <a:extLst>
                <a:ext uri="{FF2B5EF4-FFF2-40B4-BE49-F238E27FC236}">
                  <a16:creationId xmlns:a16="http://schemas.microsoft.com/office/drawing/2014/main" id="{0431434B-818E-E94E-A1EF-0C9450C0E51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8" action="ppaction://hlinksldjump"/>
              <a:extLst>
                <a:ext uri="{FF2B5EF4-FFF2-40B4-BE49-F238E27FC236}">
                  <a16:creationId xmlns:a16="http://schemas.microsoft.com/office/drawing/2014/main" id="{51E06265-C34B-6A46-B0CA-14C0A2C1D74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59" action="ppaction://hlinksldjump"/>
              <a:extLst>
                <a:ext uri="{FF2B5EF4-FFF2-40B4-BE49-F238E27FC236}">
                  <a16:creationId xmlns:a16="http://schemas.microsoft.com/office/drawing/2014/main" id="{7158326A-5ECD-C04B-A741-AA08BF5882A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0" action="ppaction://hlinksldjump"/>
              <a:extLst>
                <a:ext uri="{FF2B5EF4-FFF2-40B4-BE49-F238E27FC236}">
                  <a16:creationId xmlns:a16="http://schemas.microsoft.com/office/drawing/2014/main" id="{517A38F5-7708-5D48-8733-C13C49BBA1B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1" action="ppaction://hlinksldjump"/>
              <a:extLst>
                <a:ext uri="{FF2B5EF4-FFF2-40B4-BE49-F238E27FC236}">
                  <a16:creationId xmlns:a16="http://schemas.microsoft.com/office/drawing/2014/main" id="{DBE0908F-927F-BA48-B1E3-D18F7507C9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2" action="ppaction://hlinksldjump"/>
              <a:extLst>
                <a:ext uri="{FF2B5EF4-FFF2-40B4-BE49-F238E27FC236}">
                  <a16:creationId xmlns:a16="http://schemas.microsoft.com/office/drawing/2014/main" id="{63F8F050-0BEE-FD49-81A3-F839D5C0395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3" action="ppaction://hlinksldjump"/>
              <a:extLst>
                <a:ext uri="{FF2B5EF4-FFF2-40B4-BE49-F238E27FC236}">
                  <a16:creationId xmlns:a16="http://schemas.microsoft.com/office/drawing/2014/main" id="{DF83E416-9713-F746-8B10-E33BAEA2435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41F05B30-3F2E-2F46-AD1D-AA403E24FA5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4" action="ppaction://hlinksldjump"/>
              <a:extLst>
                <a:ext uri="{FF2B5EF4-FFF2-40B4-BE49-F238E27FC236}">
                  <a16:creationId xmlns:a16="http://schemas.microsoft.com/office/drawing/2014/main" id="{39B1DCD2-8188-8548-858C-62E0DBA751A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5" action="ppaction://hlinksldjump"/>
              <a:extLst>
                <a:ext uri="{FF2B5EF4-FFF2-40B4-BE49-F238E27FC236}">
                  <a16:creationId xmlns:a16="http://schemas.microsoft.com/office/drawing/2014/main" id="{BCA92175-61DE-ED46-84AE-5800BA06258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5" action="ppaction://hlinksldjump"/>
              <a:extLst>
                <a:ext uri="{FF2B5EF4-FFF2-40B4-BE49-F238E27FC236}">
                  <a16:creationId xmlns:a16="http://schemas.microsoft.com/office/drawing/2014/main" id="{D8A9613A-62B4-094C-A699-A941EAD64C6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920F87EB-0289-DC4E-8EAC-7618CF3AAC5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E723659F-90C7-F54D-A2F0-2466058BBB2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68454D81-CA32-424E-9522-4EA2E764ACC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0F7F8914-72D7-5D46-B6A7-3CCAF7FFE5F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BF0BAF6A-1CAA-4D4E-A878-5A2A8C35F9A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C5D6E238-82A0-844E-AF7A-F13D03C72B4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89BAE69A-4525-F742-8A00-39B36E6FDD2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BE32954B-5B5B-C548-B706-B51CFBB067A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CBB1271B-55E7-754B-8DFF-33190FA7F34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D39C21-266E-0643-BE68-B46BE9C9C0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E3E26B55-6E9C-9D48-9C03-3EB6CC0BB40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6" action="ppaction://hlinksldjump"/>
              <a:extLst>
                <a:ext uri="{FF2B5EF4-FFF2-40B4-BE49-F238E27FC236}">
                  <a16:creationId xmlns:a16="http://schemas.microsoft.com/office/drawing/2014/main" id="{90BEF55C-8364-1044-9EC1-F2F1A731160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7" action="ppaction://hlinksldjump"/>
              <a:extLst>
                <a:ext uri="{FF2B5EF4-FFF2-40B4-BE49-F238E27FC236}">
                  <a16:creationId xmlns:a16="http://schemas.microsoft.com/office/drawing/2014/main" id="{58DEF02F-4466-5A4A-A011-94C1E604D36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8" action="ppaction://hlinksldjump"/>
              <a:extLst>
                <a:ext uri="{FF2B5EF4-FFF2-40B4-BE49-F238E27FC236}">
                  <a16:creationId xmlns:a16="http://schemas.microsoft.com/office/drawing/2014/main" id="{0B390B97-F580-634B-BA9B-F53FC2EE981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79" action="ppaction://hlinksldjump"/>
              <a:extLst>
                <a:ext uri="{FF2B5EF4-FFF2-40B4-BE49-F238E27FC236}">
                  <a16:creationId xmlns:a16="http://schemas.microsoft.com/office/drawing/2014/main" id="{E1ED6BC3-8EE1-4E48-81EF-A42B08750C6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0" action="ppaction://hlinksldjump"/>
              <a:extLst>
                <a:ext uri="{FF2B5EF4-FFF2-40B4-BE49-F238E27FC236}">
                  <a16:creationId xmlns:a16="http://schemas.microsoft.com/office/drawing/2014/main" id="{59C3B4C2-E5FD-A045-BABF-237EE352A8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1" action="ppaction://hlinksldjump"/>
              <a:extLst>
                <a:ext uri="{FF2B5EF4-FFF2-40B4-BE49-F238E27FC236}">
                  <a16:creationId xmlns:a16="http://schemas.microsoft.com/office/drawing/2014/main" id="{CAC64AAD-245F-284B-8B3F-086CEB34C4E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2" action="ppaction://hlinksldjump"/>
              <a:extLst>
                <a:ext uri="{FF2B5EF4-FFF2-40B4-BE49-F238E27FC236}">
                  <a16:creationId xmlns:a16="http://schemas.microsoft.com/office/drawing/2014/main" id="{788E4D37-4649-E940-9F53-BB72603FA84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3" action="ppaction://hlinksldjump"/>
              <a:extLst>
                <a:ext uri="{FF2B5EF4-FFF2-40B4-BE49-F238E27FC236}">
                  <a16:creationId xmlns:a16="http://schemas.microsoft.com/office/drawing/2014/main" id="{57CB84A5-5E5B-E543-A52D-D024B084DDD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4" action="ppaction://hlinksldjump"/>
              <a:extLst>
                <a:ext uri="{FF2B5EF4-FFF2-40B4-BE49-F238E27FC236}">
                  <a16:creationId xmlns:a16="http://schemas.microsoft.com/office/drawing/2014/main" id="{B015EBD5-5F31-2A45-A2CC-18C51E373FF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5" action="ppaction://hlinksldjump"/>
              <a:extLst>
                <a:ext uri="{FF2B5EF4-FFF2-40B4-BE49-F238E27FC236}">
                  <a16:creationId xmlns:a16="http://schemas.microsoft.com/office/drawing/2014/main" id="{6B5DF7B8-FC0D-BC4B-994D-EFDCF3EEEBD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6" action="ppaction://hlinksldjump"/>
              <a:extLst>
                <a:ext uri="{FF2B5EF4-FFF2-40B4-BE49-F238E27FC236}">
                  <a16:creationId xmlns:a16="http://schemas.microsoft.com/office/drawing/2014/main" id="{A3A37A3F-E85B-304B-8F97-E8E8D1BEEEE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7" action="ppaction://hlinksldjump"/>
              <a:extLst>
                <a:ext uri="{FF2B5EF4-FFF2-40B4-BE49-F238E27FC236}">
                  <a16:creationId xmlns:a16="http://schemas.microsoft.com/office/drawing/2014/main" id="{AF89BE1A-3312-5148-AF6A-E7D594F8AB2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8" action="ppaction://hlinksldjump"/>
              <a:extLst>
                <a:ext uri="{FF2B5EF4-FFF2-40B4-BE49-F238E27FC236}">
                  <a16:creationId xmlns:a16="http://schemas.microsoft.com/office/drawing/2014/main" id="{20F7B7B1-A74C-5144-96ED-B3832C16411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89" action="ppaction://hlinksldjump"/>
              <a:extLst>
                <a:ext uri="{FF2B5EF4-FFF2-40B4-BE49-F238E27FC236}">
                  <a16:creationId xmlns:a16="http://schemas.microsoft.com/office/drawing/2014/main" id="{E87C2E0C-D2D9-B343-BBFB-C88B96AB131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0" action="ppaction://hlinksldjump"/>
              <a:extLst>
                <a:ext uri="{FF2B5EF4-FFF2-40B4-BE49-F238E27FC236}">
                  <a16:creationId xmlns:a16="http://schemas.microsoft.com/office/drawing/2014/main" id="{1B2A8DB7-49F1-E243-ABF5-A07821432D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1" action="ppaction://hlinksldjump"/>
              <a:extLst>
                <a:ext uri="{FF2B5EF4-FFF2-40B4-BE49-F238E27FC236}">
                  <a16:creationId xmlns:a16="http://schemas.microsoft.com/office/drawing/2014/main" id="{A8AEFCC9-85AB-1B46-A24D-A6233E9C19A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2" action="ppaction://hlinksldjump"/>
              <a:extLst>
                <a:ext uri="{FF2B5EF4-FFF2-40B4-BE49-F238E27FC236}">
                  <a16:creationId xmlns:a16="http://schemas.microsoft.com/office/drawing/2014/main" id="{0D31825B-1D00-6C42-8B4B-3186333D3EA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3" action="ppaction://hlinksldjump"/>
              <a:extLst>
                <a:ext uri="{FF2B5EF4-FFF2-40B4-BE49-F238E27FC236}">
                  <a16:creationId xmlns:a16="http://schemas.microsoft.com/office/drawing/2014/main" id="{EE4184B7-4130-1B4B-B464-7CC3951771A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F47A6520-6AF0-AC46-A478-D01B4EF74A80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4" action="ppaction://hlinksldjump"/>
              <a:extLst>
                <a:ext uri="{FF2B5EF4-FFF2-40B4-BE49-F238E27FC236}">
                  <a16:creationId xmlns:a16="http://schemas.microsoft.com/office/drawing/2014/main" id="{E464CEBF-7A6B-164D-88F2-C6A3E0E4EF1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82CC0DD4-E16A-1947-8468-2528D984457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7750FB1A-BF03-E445-8206-1D18F3B3036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C3AECCCC-D0AF-E240-AD70-7F25419822F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Participation (10%)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798" y="1146175"/>
            <a:ext cx="8320729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1CD6BBA-ED52-1B40-963B-08787C47A3E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743700"/>
            <a:ext cx="11937999" cy="279400"/>
            <a:chOff x="127000" y="6743700"/>
            <a:chExt cx="11937999" cy="279400"/>
          </a:xfrm>
        </p:grpSpPr>
        <p:sp>
          <p:nvSpPr>
            <p:cNvPr id="636" name="TextBox 635">
              <a:hlinkClick r:id="rId54" action="ppaction://hlinksldjump"/>
              <a:extLst>
                <a:ext uri="{FF2B5EF4-FFF2-40B4-BE49-F238E27FC236}">
                  <a16:creationId xmlns:a16="http://schemas.microsoft.com/office/drawing/2014/main" id="{FE37BDFB-2A24-554F-B3CD-F0489FA772A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743700"/>
              <a:ext cx="3282674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4F81BD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37" name="Oval 636">
              <a:hlinkClick r:id="rId54" action="ppaction://hlinksldjump"/>
              <a:extLst>
                <a:ext uri="{FF2B5EF4-FFF2-40B4-BE49-F238E27FC236}">
                  <a16:creationId xmlns:a16="http://schemas.microsoft.com/office/drawing/2014/main" id="{6EDE1A7A-FC91-9C4C-91CC-B6298C54765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1067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hlinkClick r:id="rId55" action="ppaction://hlinksldjump"/>
              <a:extLst>
                <a:ext uri="{FF2B5EF4-FFF2-40B4-BE49-F238E27FC236}">
                  <a16:creationId xmlns:a16="http://schemas.microsoft.com/office/drawing/2014/main" id="{63D3C8C0-D842-B94E-97AD-40F179F2BBB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4515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hlinkClick r:id="rId56" action="ppaction://hlinksldjump"/>
              <a:extLst>
                <a:ext uri="{FF2B5EF4-FFF2-40B4-BE49-F238E27FC236}">
                  <a16:creationId xmlns:a16="http://schemas.microsoft.com/office/drawing/2014/main" id="{0C7F1732-80B8-534B-B048-3201D7F08B8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7963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57" action="ppaction://hlinksldjump"/>
              <a:extLst>
                <a:ext uri="{FF2B5EF4-FFF2-40B4-BE49-F238E27FC236}">
                  <a16:creationId xmlns:a16="http://schemas.microsoft.com/office/drawing/2014/main" id="{299F2E73-0C3C-9547-87A2-692172C8AAA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4107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58" action="ppaction://hlinksldjump"/>
              <a:extLst>
                <a:ext uri="{FF2B5EF4-FFF2-40B4-BE49-F238E27FC236}">
                  <a16:creationId xmlns:a16="http://schemas.microsoft.com/office/drawing/2014/main" id="{32B19590-68F4-F04E-A03B-A57DE43BEBA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48584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59" action="ppaction://hlinksldjump"/>
              <a:extLst>
                <a:ext uri="{FF2B5EF4-FFF2-40B4-BE49-F238E27FC236}">
                  <a16:creationId xmlns:a16="http://schemas.microsoft.com/office/drawing/2014/main" id="{13E5CA3B-E30C-C545-845E-AC846EC453B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83060" y="6921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0" action="ppaction://hlinksldjump"/>
              <a:extLst>
                <a:ext uri="{FF2B5EF4-FFF2-40B4-BE49-F238E27FC236}">
                  <a16:creationId xmlns:a16="http://schemas.microsoft.com/office/drawing/2014/main" id="{4960377E-7F56-DA46-9763-DCA87134508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753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61" action="ppaction://hlinksldjump"/>
              <a:extLst>
                <a:ext uri="{FF2B5EF4-FFF2-40B4-BE49-F238E27FC236}">
                  <a16:creationId xmlns:a16="http://schemas.microsoft.com/office/drawing/2014/main" id="{D14D34DB-99A3-C44C-8DD4-85B987E195E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201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62" action="ppaction://hlinksldjump"/>
              <a:extLst>
                <a:ext uri="{FF2B5EF4-FFF2-40B4-BE49-F238E27FC236}">
                  <a16:creationId xmlns:a16="http://schemas.microsoft.com/office/drawing/2014/main" id="{B5150C98-AEFD-7B48-8033-C383463D2BD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8649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63" action="ppaction://hlinksldjump"/>
              <a:extLst>
                <a:ext uri="{FF2B5EF4-FFF2-40B4-BE49-F238E27FC236}">
                  <a16:creationId xmlns:a16="http://schemas.microsoft.com/office/drawing/2014/main" id="{0B56B997-4AFA-B54C-8E74-FA4CA6C6C5F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2096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4F84D639-FD97-054E-B04D-C10412824CA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554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5" action="ppaction://hlinksldjump"/>
              <a:extLst>
                <a:ext uri="{FF2B5EF4-FFF2-40B4-BE49-F238E27FC236}">
                  <a16:creationId xmlns:a16="http://schemas.microsoft.com/office/drawing/2014/main" id="{DF11E597-5D5C-B94C-AE4F-2536F49A981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8992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EC440E8E-F10C-CE42-9297-7A012D0FC6D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2439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TextBox 6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571A2A85-4299-364E-A8A0-F8320B3CEF8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36674" y="6743700"/>
              <a:ext cx="2758109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1" name="Oval 650">
              <a:hlinkClick r:id="rId66" action="ppaction://hlinksldjump"/>
              <a:extLst>
                <a:ext uri="{FF2B5EF4-FFF2-40B4-BE49-F238E27FC236}">
                  <a16:creationId xmlns:a16="http://schemas.microsoft.com/office/drawing/2014/main" id="{535E8C53-E04F-1843-9120-1F40F80B0B2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715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7" action="ppaction://hlinksldjump"/>
              <a:extLst>
                <a:ext uri="{FF2B5EF4-FFF2-40B4-BE49-F238E27FC236}">
                  <a16:creationId xmlns:a16="http://schemas.microsoft.com/office/drawing/2014/main" id="{313A2255-29DD-2D43-8649-680E2200D18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455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67DD3A85-F109-5942-A241-A95C2FBDC51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540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9B203489-1D02-2D46-B317-29B28146C5B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524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414B42E2-2893-A844-8D7E-23CC987BC8D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508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8069AC75-09F0-6D41-A637-B4EC60E13DF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492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6A9E38CC-DA98-054B-A847-607224B3D47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0947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9C837482-3BFC-9648-AB34-8393D66C300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32461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43F0DA41-C6A2-784F-91E3-E47A678C28D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445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AD6436F6-80D0-B645-A846-3B1C30FF3E7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78429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882E4EBD-4C1B-A542-AC6A-B3E8C4A3B07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14140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TextBox 6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0AB26202-7EC0-B240-89F5-6B2C4197A42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421783" y="6743700"/>
              <a:ext cx="459408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3" name="Oval 6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C70D4245-AD9C-774F-95DA-06C1DA7AE9F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61277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6C9E0091-8D98-8A49-B729-6F9C4587B38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5457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465F9B66-B352-2A40-9B63-89ED57D9227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09636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E0204C5F-3547-3543-A5CC-6A42130ABFA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33815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342EA124-DFEF-F746-A77A-4DEC509C0A5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995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0EBD2045-C63C-7849-ABB5-0BA0BF036C2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2174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214614F5-7D83-EE48-AA1C-FFDD5803CFE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063541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67FACE08-A3E5-A44C-AA76-B45405ED9CF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30533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60583ECD-C749-1549-985A-F230032D64E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54712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4148A3C3-F702-5D44-8C8C-634C0486B09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788923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97744D04-E5E2-DB40-BD76-51861AE4A2C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03071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5718D38F-48BD-BF44-9A4C-1AC571A2F8E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27251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75415F80-1E60-5D41-925B-D1E4C4C4324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1430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A5C76907-5C78-194E-8228-6DE7994FA8E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756099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D7099B94-3DA9-7345-9ED8-2F25DA026FD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99789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82181D12-0641-4344-8E08-114B9BA0CA1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239687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DF3E1A4A-C112-404D-BA79-6CC293E835D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48148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4" action="ppaction://hlinksldjump"/>
              <a:extLst>
                <a:ext uri="{FF2B5EF4-FFF2-40B4-BE49-F238E27FC236}">
                  <a16:creationId xmlns:a16="http://schemas.microsoft.com/office/drawing/2014/main" id="{AC5F8ADA-911E-F341-85AF-03B60C5D7EA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23276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extBox 680">
              <a:hlinkClick r:id="rId95" action="ppaction://hlinksldjump"/>
              <a:extLst>
                <a:ext uri="{FF2B5EF4-FFF2-40B4-BE49-F238E27FC236}">
                  <a16:creationId xmlns:a16="http://schemas.microsoft.com/office/drawing/2014/main" id="{0654A4BE-DE7C-5D48-846E-FAA1749DBD1F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11142869" y="6743700"/>
              <a:ext cx="922130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2" name="Oval 6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7D901A61-3ACC-DD4D-81BF-3518FACAB05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276495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B6C0EC16-F157-FD41-8BE8-23B546FEF59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0922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7" action="ppaction://hlinksldjump"/>
              <a:extLst>
                <a:ext uri="{FF2B5EF4-FFF2-40B4-BE49-F238E27FC236}">
                  <a16:creationId xmlns:a16="http://schemas.microsoft.com/office/drawing/2014/main" id="{67364248-A711-EA4E-BD95-DB3FCC6E9FD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645348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8" action="ppaction://hlinksldjump"/>
              <a:extLst>
                <a:ext uri="{FF2B5EF4-FFF2-40B4-BE49-F238E27FC236}">
                  <a16:creationId xmlns:a16="http://schemas.microsoft.com/office/drawing/2014/main" id="{78F6197E-DD83-964F-B56F-76D73BB4AD0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829774" y="6921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70714_2133 10 10 530 12 8 10 253;175;59 166;166;166 79;129;189 220;230;242 Calibri Oval 6 1 1 0 0 0 0 90;200;30 10;255;0 0 0 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Why R?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urse Struct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da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ata Scienc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ata Scienc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WideBlu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Blue" id="{5D591F57-E3BC-234D-87C2-7CFF5A1FF37E}" vid="{0C82FA13-1B64-B54F-9C1D-7352D0E1C20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7022</TotalTime>
  <Words>2011</Words>
  <Application>Microsoft Macintosh PowerPoint</Application>
  <PresentationFormat>Widescreen</PresentationFormat>
  <Paragraphs>494</Paragraphs>
  <Slides>52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ＭＳ Ｐゴシック</vt:lpstr>
      <vt:lpstr>American Typewriter</vt:lpstr>
      <vt:lpstr>Andale Mono</vt:lpstr>
      <vt:lpstr>Arial</vt:lpstr>
      <vt:lpstr>Calibri</vt:lpstr>
      <vt:lpstr>Calibri Light</vt:lpstr>
      <vt:lpstr>Cambria Math</vt:lpstr>
      <vt:lpstr>Courier New</vt:lpstr>
      <vt:lpstr>Mangal</vt:lpstr>
      <vt:lpstr>Times New Roman</vt:lpstr>
      <vt:lpstr>Wingdings</vt:lpstr>
      <vt:lpstr>WideBlue</vt:lpstr>
      <vt:lpstr>GEO 503: Spatial Data Science</vt:lpstr>
      <vt:lpstr>   What     is    Spatial   Data     Science?</vt:lpstr>
      <vt:lpstr>Spatial Data Science vs GIS</vt:lpstr>
      <vt:lpstr>Course Website:  adamwilson.us/SpatialDataScience  </vt:lpstr>
      <vt:lpstr>Course Structure</vt:lpstr>
      <vt:lpstr>Course Structure</vt:lpstr>
      <vt:lpstr>Course Objectives</vt:lpstr>
      <vt:lpstr>Course Logistics</vt:lpstr>
      <vt:lpstr>Course Participation (10%)</vt:lpstr>
      <vt:lpstr>Package Introduction (10%)</vt:lpstr>
      <vt:lpstr>Homework (30%)</vt:lpstr>
      <vt:lpstr>Homework submitted in UBlearns</vt:lpstr>
      <vt:lpstr>Homework format</vt:lpstr>
      <vt:lpstr>Final Project (50%)</vt:lpstr>
      <vt:lpstr>PowerPoint Presentation</vt:lpstr>
      <vt:lpstr>2017 Projects available to browse on website</vt:lpstr>
      <vt:lpstr>What is Data Science?</vt:lpstr>
      <vt:lpstr>Workshop course</vt:lpstr>
      <vt:lpstr>Essentially a programming course…</vt:lpstr>
      <vt:lpstr>Why Code when you can Click?</vt:lpstr>
      <vt:lpstr>Reproducible Research</vt:lpstr>
      <vt:lpstr>Learning a programming language can help you learn how to think logically.</vt:lpstr>
      <vt:lpstr>Typical GUI Workflow</vt:lpstr>
      <vt:lpstr>Organized and repeatable workflow (and some example commands)</vt:lpstr>
      <vt:lpstr>Reproducible Research</vt:lpstr>
      <vt:lpstr>Programming gives you access to more computer power.</vt:lpstr>
      <vt:lpstr>Organized and repeatable workflow (and some example commands)</vt:lpstr>
      <vt:lpstr>From Graphical User Interface (GUI)</vt:lpstr>
      <vt:lpstr>Typical software use - GEO</vt:lpstr>
      <vt:lpstr>The R Project for Statistical Computing</vt:lpstr>
      <vt:lpstr>Reproducible, Portable, &amp; Transparent</vt:lpstr>
      <vt:lpstr>R Graphics</vt:lpstr>
      <vt:lpstr>Spatial data in R</vt:lpstr>
      <vt:lpstr>Parallel Processing</vt:lpstr>
      <vt:lpstr>Strengths &amp; Limitations</vt:lpstr>
      <vt:lpstr>R Interface</vt:lpstr>
      <vt:lpstr>R in Mac</vt:lpstr>
      <vt:lpstr>R in Windows</vt:lpstr>
      <vt:lpstr>PowerPoint Presentation</vt:lpstr>
      <vt:lpstr>Who uses R?</vt:lpstr>
      <vt:lpstr>“Data Science” Jobs on indeed.com </vt:lpstr>
      <vt:lpstr>Scholarly articles by software package</vt:lpstr>
      <vt:lpstr>Change in scholarly articles</vt:lpstr>
      <vt:lpstr>Forum/discussion activity</vt:lpstr>
      <vt:lpstr>Rexer Analytics Data Miner Survey (2013)</vt:lpstr>
      <vt:lpstr>R Development</vt:lpstr>
      <vt:lpstr>240 Books on R since 2000</vt:lpstr>
      <vt:lpstr>R is a great language to learn and it can take you far…</vt:lpstr>
      <vt:lpstr>A little about me…</vt:lpstr>
      <vt:lpstr>And who are you?</vt:lpstr>
      <vt:lpstr>Before next class</vt:lpstr>
      <vt:lpstr>Installing R and RStudio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178</cp:revision>
  <cp:lastPrinted>2016-08-29T01:30:59Z</cp:lastPrinted>
  <dcterms:modified xsi:type="dcterms:W3CDTF">2018-08-24T17:43:59Z</dcterms:modified>
</cp:coreProperties>
</file>